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1"/>
  </p:notesMasterIdLst>
  <p:handoutMasterIdLst>
    <p:handoutMasterId r:id="rId12"/>
  </p:handoutMasterIdLst>
  <p:sldIdLst>
    <p:sldId id="274" r:id="rId2"/>
    <p:sldId id="256" r:id="rId3"/>
    <p:sldId id="258" r:id="rId4"/>
    <p:sldId id="259" r:id="rId5"/>
    <p:sldId id="268" r:id="rId6"/>
    <p:sldId id="260" r:id="rId7"/>
    <p:sldId id="262" r:id="rId8"/>
    <p:sldId id="263" r:id="rId9"/>
    <p:sldId id="270" r:id="rId10"/>
  </p:sldIdLst>
  <p:sldSz cx="24384000" cy="13716000"/>
  <p:notesSz cx="6858000" cy="9144000"/>
  <p:embeddedFontLst>
    <p:embeddedFont>
      <p:font typeface="Calibri" panose="020F0502020204030204" pitchFamily="34" charset="0"/>
      <p:regular r:id="rId13"/>
      <p:bold r:id="rId14"/>
      <p:italic r:id="rId15"/>
      <p:boldItalic r:id="rId16"/>
    </p:embeddedFont>
    <p:embeddedFont>
      <p:font typeface="Calibri Light" panose="020F0302020204030204" pitchFamily="34" charset="0"/>
      <p:regular r:id="rId17"/>
      <p:italic r:id="rId18"/>
    </p:embeddedFont>
    <p:embeddedFont>
      <p:font typeface="Open Sans" panose="020B0606030504020204" pitchFamily="34" charset="0"/>
      <p:regular r:id="rId19"/>
      <p:bold r:id="rId20"/>
      <p:italic r:id="rId21"/>
      <p:boldItalic r:id="rId22"/>
    </p:embeddedFont>
    <p:embeddedFont>
      <p:font typeface="Raleway" panose="020B0003030101060003" pitchFamily="34" charset="0"/>
      <p:regular r:id="rId23"/>
      <p:bold r:id="rId24"/>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B242B"/>
    <a:srgbClr val="EB0045"/>
    <a:srgbClr val="56C5CF"/>
    <a:srgbClr val="68B7E3"/>
    <a:srgbClr val="359FD9"/>
    <a:srgbClr val="02476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53" d="100"/>
          <a:sy n="53" d="100"/>
        </p:scale>
        <p:origin x="774" y="420"/>
      </p:cViewPr>
      <p:guideLst/>
    </p:cSldViewPr>
  </p:slideViewPr>
  <p:notesTextViewPr>
    <p:cViewPr>
      <p:scale>
        <a:sx n="1" d="1"/>
        <a:sy n="1" d="1"/>
      </p:scale>
      <p:origin x="0" y="0"/>
    </p:cViewPr>
  </p:notesTextViewPr>
  <p:notesViewPr>
    <p:cSldViewPr snapToGrid="0">
      <p:cViewPr varScale="1">
        <p:scale>
          <a:sx n="91" d="100"/>
          <a:sy n="91" d="100"/>
        </p:scale>
        <p:origin x="2898"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font" Target="fonts/font5.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font" Target="fonts/font12.fntdata"/><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BE356B1-11E5-4F04-8FCC-8173703B253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a:extLst>
              <a:ext uri="{FF2B5EF4-FFF2-40B4-BE49-F238E27FC236}">
                <a16:creationId xmlns:a16="http://schemas.microsoft.com/office/drawing/2014/main" id="{E1E2EB70-BE04-486D-B749-BAEDB55E2BF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6A60BB0-A4DB-4B40-8DDB-C0CF45130ACD}" type="datetimeFigureOut">
              <a:rPr lang="en-ZA" smtClean="0"/>
              <a:t>2019/02/27</a:t>
            </a:fld>
            <a:endParaRPr lang="en-ZA"/>
          </a:p>
        </p:txBody>
      </p:sp>
      <p:sp>
        <p:nvSpPr>
          <p:cNvPr id="4" name="Footer Placeholder 3">
            <a:extLst>
              <a:ext uri="{FF2B5EF4-FFF2-40B4-BE49-F238E27FC236}">
                <a16:creationId xmlns:a16="http://schemas.microsoft.com/office/drawing/2014/main" id="{58BCAD1E-25C7-4902-8200-F25A73C1BE2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5" name="Slide Number Placeholder 4">
            <a:extLst>
              <a:ext uri="{FF2B5EF4-FFF2-40B4-BE49-F238E27FC236}">
                <a16:creationId xmlns:a16="http://schemas.microsoft.com/office/drawing/2014/main" id="{F50A4EB0-AC7E-43CC-BFE9-FDF419614E0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51AE31B-8844-436C-9B01-C92A51D12102}" type="slidenum">
              <a:rPr lang="en-ZA" smtClean="0"/>
              <a:t>‹#›</a:t>
            </a:fld>
            <a:endParaRPr lang="en-ZA"/>
          </a:p>
        </p:txBody>
      </p:sp>
    </p:spTree>
    <p:extLst>
      <p:ext uri="{BB962C8B-B14F-4D97-AF65-F5344CB8AC3E}">
        <p14:creationId xmlns:p14="http://schemas.microsoft.com/office/powerpoint/2010/main" val="12543279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1C9F53-1A93-4831-81E3-265B82183764}" type="datetimeFigureOut">
              <a:rPr lang="en-ZA" smtClean="0"/>
              <a:t>2019/02/27</a:t>
            </a:fld>
            <a:endParaRPr lang="en-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0AF15F-58BE-4B92-AEBA-761585227D6E}" type="slidenum">
              <a:rPr lang="en-ZA" smtClean="0"/>
              <a:t>‹#›</a:t>
            </a:fld>
            <a:endParaRPr lang="en-ZA"/>
          </a:p>
        </p:txBody>
      </p:sp>
    </p:spTree>
    <p:extLst>
      <p:ext uri="{BB962C8B-B14F-4D97-AF65-F5344CB8AC3E}">
        <p14:creationId xmlns:p14="http://schemas.microsoft.com/office/powerpoint/2010/main" val="1027680454"/>
      </p:ext>
    </p:extLst>
  </p:cSld>
  <p:clrMap bg1="lt1" tx1="dk1" bg2="lt2" tx2="dk2" accent1="accent1" accent2="accent2" accent3="accent3" accent4="accent4" accent5="accent5" accent6="accent6" hlink="hlink" folHlink="folHlink"/>
  <p:notesStyle>
    <a:lvl1pPr marL="0" algn="l" defTabSz="1828800" rtl="0" eaLnBrk="1" latinLnBrk="0" hangingPunct="1">
      <a:defRPr sz="2400" kern="1200">
        <a:solidFill>
          <a:schemeClr val="tx1"/>
        </a:solidFill>
        <a:latin typeface="+mn-lt"/>
        <a:ea typeface="+mn-ea"/>
        <a:cs typeface="+mn-cs"/>
      </a:defRPr>
    </a:lvl1pPr>
    <a:lvl2pPr marL="914400" algn="l" defTabSz="1828800" rtl="0" eaLnBrk="1" latinLnBrk="0" hangingPunct="1">
      <a:defRPr sz="2400" kern="1200">
        <a:solidFill>
          <a:schemeClr val="tx1"/>
        </a:solidFill>
        <a:latin typeface="+mn-lt"/>
        <a:ea typeface="+mn-ea"/>
        <a:cs typeface="+mn-cs"/>
      </a:defRPr>
    </a:lvl2pPr>
    <a:lvl3pPr marL="1828800" algn="l" defTabSz="1828800" rtl="0" eaLnBrk="1" latinLnBrk="0" hangingPunct="1">
      <a:defRPr sz="2400" kern="1200">
        <a:solidFill>
          <a:schemeClr val="tx1"/>
        </a:solidFill>
        <a:latin typeface="+mn-lt"/>
        <a:ea typeface="+mn-ea"/>
        <a:cs typeface="+mn-cs"/>
      </a:defRPr>
    </a:lvl3pPr>
    <a:lvl4pPr marL="2743200" algn="l" defTabSz="1828800" rtl="0" eaLnBrk="1" latinLnBrk="0" hangingPunct="1">
      <a:defRPr sz="2400" kern="1200">
        <a:solidFill>
          <a:schemeClr val="tx1"/>
        </a:solidFill>
        <a:latin typeface="+mn-lt"/>
        <a:ea typeface="+mn-ea"/>
        <a:cs typeface="+mn-cs"/>
      </a:defRPr>
    </a:lvl4pPr>
    <a:lvl5pPr marL="3657600" algn="l" defTabSz="1828800" rtl="0" eaLnBrk="1" latinLnBrk="0" hangingPunct="1">
      <a:defRPr sz="2400" kern="1200">
        <a:solidFill>
          <a:schemeClr val="tx1"/>
        </a:solidFill>
        <a:latin typeface="+mn-lt"/>
        <a:ea typeface="+mn-ea"/>
        <a:cs typeface="+mn-cs"/>
      </a:defRPr>
    </a:lvl5pPr>
    <a:lvl6pPr marL="4572000" algn="l" defTabSz="1828800" rtl="0" eaLnBrk="1" latinLnBrk="0" hangingPunct="1">
      <a:defRPr sz="2400" kern="1200">
        <a:solidFill>
          <a:schemeClr val="tx1"/>
        </a:solidFill>
        <a:latin typeface="+mn-lt"/>
        <a:ea typeface="+mn-ea"/>
        <a:cs typeface="+mn-cs"/>
      </a:defRPr>
    </a:lvl6pPr>
    <a:lvl7pPr marL="5486400" algn="l" defTabSz="1828800" rtl="0" eaLnBrk="1" latinLnBrk="0" hangingPunct="1">
      <a:defRPr sz="2400" kern="1200">
        <a:solidFill>
          <a:schemeClr val="tx1"/>
        </a:solidFill>
        <a:latin typeface="+mn-lt"/>
        <a:ea typeface="+mn-ea"/>
        <a:cs typeface="+mn-cs"/>
      </a:defRPr>
    </a:lvl7pPr>
    <a:lvl8pPr marL="6400800" algn="l" defTabSz="1828800" rtl="0" eaLnBrk="1" latinLnBrk="0" hangingPunct="1">
      <a:defRPr sz="2400" kern="1200">
        <a:solidFill>
          <a:schemeClr val="tx1"/>
        </a:solidFill>
        <a:latin typeface="+mn-lt"/>
        <a:ea typeface="+mn-ea"/>
        <a:cs typeface="+mn-cs"/>
      </a:defRPr>
    </a:lvl8pPr>
    <a:lvl9pPr marL="7315200" algn="l" defTabSz="1828800" rtl="0" eaLnBrk="1" latinLnBrk="0" hangingPunct="1">
      <a:defRPr sz="24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21">
            <a:extLst>
              <a:ext uri="{FF2B5EF4-FFF2-40B4-BE49-F238E27FC236}">
                <a16:creationId xmlns:a16="http://schemas.microsoft.com/office/drawing/2014/main" id="{DC3004A2-A82B-455D-8064-E2E0A3D7CA3A}"/>
              </a:ext>
            </a:extLst>
          </p:cNvPr>
          <p:cNvSpPr/>
          <p:nvPr userDrawn="1"/>
        </p:nvSpPr>
        <p:spPr>
          <a:xfrm>
            <a:off x="3178" y="1"/>
            <a:ext cx="8967017" cy="13716000"/>
          </a:xfrm>
          <a:prstGeom prst="rect">
            <a:avLst/>
          </a:prstGeom>
          <a:solidFill>
            <a:schemeClr val="accent3">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5" name="Picture 4">
            <a:extLst>
              <a:ext uri="{FF2B5EF4-FFF2-40B4-BE49-F238E27FC236}">
                <a16:creationId xmlns:a16="http://schemas.microsoft.com/office/drawing/2014/main" id="{C4D40AB7-C899-41C6-8892-A61BAF5CF2E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0988"/>
          <a:stretch/>
        </p:blipFill>
        <p:spPr>
          <a:xfrm>
            <a:off x="-1" y="2794792"/>
            <a:ext cx="11414817" cy="8126413"/>
          </a:xfrm>
          <a:prstGeom prst="rect">
            <a:avLst/>
          </a:prstGeom>
        </p:spPr>
      </p:pic>
      <p:sp>
        <p:nvSpPr>
          <p:cNvPr id="8" name="Rechteck 10">
            <a:extLst>
              <a:ext uri="{FF2B5EF4-FFF2-40B4-BE49-F238E27FC236}">
                <a16:creationId xmlns:a16="http://schemas.microsoft.com/office/drawing/2014/main" id="{A97EFE4B-4A79-4FFA-A740-0C4BD77E676C}"/>
              </a:ext>
            </a:extLst>
          </p:cNvPr>
          <p:cNvSpPr/>
          <p:nvPr userDrawn="1"/>
        </p:nvSpPr>
        <p:spPr>
          <a:xfrm>
            <a:off x="8970194" y="2794793"/>
            <a:ext cx="7374192" cy="8126414"/>
          </a:xfrm>
          <a:prstGeom prst="rect">
            <a:avLst/>
          </a:prstGeom>
          <a:solidFill>
            <a:srgbClr val="EB0045"/>
          </a:solidFill>
          <a:ln>
            <a:noFill/>
          </a:ln>
          <a:effectLst>
            <a:outerShdw blurRad="762000" dist="254000" dir="81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9" name="Graphic 8">
            <a:extLst>
              <a:ext uri="{FF2B5EF4-FFF2-40B4-BE49-F238E27FC236}">
                <a16:creationId xmlns:a16="http://schemas.microsoft.com/office/drawing/2014/main" id="{F189EA42-267D-4897-99CD-36B5C41A8489}"/>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22462019" y="11986147"/>
            <a:ext cx="984880" cy="1729853"/>
          </a:xfrm>
          <a:prstGeom prst="rect">
            <a:avLst/>
          </a:prstGeom>
        </p:spPr>
      </p:pic>
    </p:spTree>
    <p:extLst>
      <p:ext uri="{BB962C8B-B14F-4D97-AF65-F5344CB8AC3E}">
        <p14:creationId xmlns:p14="http://schemas.microsoft.com/office/powerpoint/2010/main" val="3707309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2EF901D-4D79-4907-8B01-62597300DCAD}" type="datetimeFigureOut">
              <a:rPr lang="en-ZA" smtClean="0"/>
              <a:t>2019/02/27</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52D717D9-62A7-4E1B-B0DA-4E15C703D71E}" type="slidenum">
              <a:rPr lang="en-ZA" smtClean="0"/>
              <a:t>‹#›</a:t>
            </a:fld>
            <a:endParaRPr lang="en-ZA"/>
          </a:p>
        </p:txBody>
      </p:sp>
    </p:spTree>
    <p:extLst>
      <p:ext uri="{BB962C8B-B14F-4D97-AF65-F5344CB8AC3E}">
        <p14:creationId xmlns:p14="http://schemas.microsoft.com/office/powerpoint/2010/main" val="18870607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9800" y="730250"/>
            <a:ext cx="5257800" cy="11623676"/>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676400" y="730250"/>
            <a:ext cx="15468600" cy="11623676"/>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2EF901D-4D79-4907-8B01-62597300DCAD}" type="datetimeFigureOut">
              <a:rPr lang="en-ZA" smtClean="0"/>
              <a:t>2019/02/27</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52D717D9-62A7-4E1B-B0DA-4E15C703D71E}" type="slidenum">
              <a:rPr lang="en-ZA" smtClean="0"/>
              <a:t>‹#›</a:t>
            </a:fld>
            <a:endParaRPr lang="en-ZA"/>
          </a:p>
        </p:txBody>
      </p:sp>
    </p:spTree>
    <p:extLst>
      <p:ext uri="{BB962C8B-B14F-4D97-AF65-F5344CB8AC3E}">
        <p14:creationId xmlns:p14="http://schemas.microsoft.com/office/powerpoint/2010/main" val="36647705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6D932A3C-D0BC-44CA-ABD0-F530B1D2031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2462019" y="11986147"/>
            <a:ext cx="984880" cy="1729853"/>
          </a:xfrm>
          <a:prstGeom prst="rect">
            <a:avLst/>
          </a:prstGeom>
        </p:spPr>
      </p:pic>
    </p:spTree>
    <p:extLst>
      <p:ext uri="{BB962C8B-B14F-4D97-AF65-F5344CB8AC3E}">
        <p14:creationId xmlns:p14="http://schemas.microsoft.com/office/powerpoint/2010/main" val="23276467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rgbClr val="1B242B"/>
        </a:solidFill>
        <a:effectLst/>
      </p:bgPr>
    </p:bg>
    <p:spTree>
      <p:nvGrpSpPr>
        <p:cNvPr id="1" name=""/>
        <p:cNvGrpSpPr/>
        <p:nvPr/>
      </p:nvGrpSpPr>
      <p:grpSpPr>
        <a:xfrm>
          <a:off x="0" y="0"/>
          <a:ext cx="0" cy="0"/>
          <a:chOff x="0" y="0"/>
          <a:chExt cx="0" cy="0"/>
        </a:xfrm>
      </p:grpSpPr>
      <p:sp>
        <p:nvSpPr>
          <p:cNvPr id="8" name="Rechteck 38">
            <a:extLst>
              <a:ext uri="{FF2B5EF4-FFF2-40B4-BE49-F238E27FC236}">
                <a16:creationId xmlns:a16="http://schemas.microsoft.com/office/drawing/2014/main" id="{A0DC226E-5531-459C-ACBC-51954B382D35}"/>
              </a:ext>
            </a:extLst>
          </p:cNvPr>
          <p:cNvSpPr/>
          <p:nvPr userDrawn="1"/>
        </p:nvSpPr>
        <p:spPr>
          <a:xfrm>
            <a:off x="6430459" y="5456902"/>
            <a:ext cx="11523082" cy="2802194"/>
          </a:xfrm>
          <a:prstGeom prst="rect">
            <a:avLst/>
          </a:prstGeom>
          <a:no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bg1"/>
              </a:solidFill>
            </a:endParaRPr>
          </a:p>
        </p:txBody>
      </p:sp>
      <p:pic>
        <p:nvPicPr>
          <p:cNvPr id="5" name="Graphic 4">
            <a:extLst>
              <a:ext uri="{FF2B5EF4-FFF2-40B4-BE49-F238E27FC236}">
                <a16:creationId xmlns:a16="http://schemas.microsoft.com/office/drawing/2014/main" id="{B1AF2256-FE80-469F-851B-CF692B5BACD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03402" y="5925181"/>
            <a:ext cx="1515047" cy="1865636"/>
          </a:xfrm>
          <a:prstGeom prst="rect">
            <a:avLst/>
          </a:prstGeom>
        </p:spPr>
      </p:pic>
    </p:spTree>
    <p:extLst>
      <p:ext uri="{BB962C8B-B14F-4D97-AF65-F5344CB8AC3E}">
        <p14:creationId xmlns:p14="http://schemas.microsoft.com/office/powerpoint/2010/main" val="604463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5ECA288-B100-4809-A1D1-7DB507A6DA9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24384000" cy="13716000"/>
          </a:xfrm>
          <a:prstGeom prst="rect">
            <a:avLst/>
          </a:prstGeom>
        </p:spPr>
      </p:pic>
      <p:sp>
        <p:nvSpPr>
          <p:cNvPr id="8" name="Rechteck 10">
            <a:extLst>
              <a:ext uri="{FF2B5EF4-FFF2-40B4-BE49-F238E27FC236}">
                <a16:creationId xmlns:a16="http://schemas.microsoft.com/office/drawing/2014/main" id="{15213535-0DD8-46E0-899F-81E8A9A4CE83}"/>
              </a:ext>
            </a:extLst>
          </p:cNvPr>
          <p:cNvSpPr/>
          <p:nvPr userDrawn="1"/>
        </p:nvSpPr>
        <p:spPr>
          <a:xfrm>
            <a:off x="0" y="0"/>
            <a:ext cx="7763069" cy="11533709"/>
          </a:xfrm>
          <a:prstGeom prst="rect">
            <a:avLst/>
          </a:prstGeom>
          <a:solidFill>
            <a:srgbClr val="EB0045"/>
          </a:solidFill>
          <a:ln>
            <a:noFill/>
          </a:ln>
          <a:effectLst>
            <a:outerShdw blurRad="762000" dist="254000" dir="81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6" name="Graphic 5">
            <a:extLst>
              <a:ext uri="{FF2B5EF4-FFF2-40B4-BE49-F238E27FC236}">
                <a16:creationId xmlns:a16="http://schemas.microsoft.com/office/drawing/2014/main" id="{B7B2227C-226D-4A17-81C6-0056A1AB3C9C}"/>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22462019" y="11986147"/>
            <a:ext cx="984880" cy="1729853"/>
          </a:xfrm>
          <a:prstGeom prst="rect">
            <a:avLst/>
          </a:prstGeom>
        </p:spPr>
      </p:pic>
    </p:spTree>
    <p:extLst>
      <p:ext uri="{BB962C8B-B14F-4D97-AF65-F5344CB8AC3E}">
        <p14:creationId xmlns:p14="http://schemas.microsoft.com/office/powerpoint/2010/main" val="1726823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1" name="Rectangle 21">
            <a:extLst>
              <a:ext uri="{FF2B5EF4-FFF2-40B4-BE49-F238E27FC236}">
                <a16:creationId xmlns:a16="http://schemas.microsoft.com/office/drawing/2014/main" id="{5A7AD4C9-5733-4E2B-A113-DF755C9B5879}"/>
              </a:ext>
            </a:extLst>
          </p:cNvPr>
          <p:cNvSpPr/>
          <p:nvPr userDrawn="1"/>
        </p:nvSpPr>
        <p:spPr>
          <a:xfrm>
            <a:off x="3178" y="1"/>
            <a:ext cx="11826872" cy="13716000"/>
          </a:xfrm>
          <a:prstGeom prst="rect">
            <a:avLst/>
          </a:prstGeom>
          <a:solidFill>
            <a:schemeClr val="accent3">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Rechteck 10">
            <a:extLst>
              <a:ext uri="{FF2B5EF4-FFF2-40B4-BE49-F238E27FC236}">
                <a16:creationId xmlns:a16="http://schemas.microsoft.com/office/drawing/2014/main" id="{10D7C2D0-20D1-4B2F-8F2E-49343BF5C8CE}"/>
              </a:ext>
            </a:extLst>
          </p:cNvPr>
          <p:cNvSpPr/>
          <p:nvPr userDrawn="1"/>
        </p:nvSpPr>
        <p:spPr>
          <a:xfrm>
            <a:off x="10624056" y="2525040"/>
            <a:ext cx="13756766" cy="7869261"/>
          </a:xfrm>
          <a:prstGeom prst="rect">
            <a:avLst/>
          </a:prstGeom>
          <a:solidFill>
            <a:srgbClr val="EB0045"/>
          </a:solidFill>
          <a:ln>
            <a:noFill/>
          </a:ln>
          <a:effectLst>
            <a:outerShdw blurRad="762000" dist="254000" dir="81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6" name="Graphic 5">
            <a:extLst>
              <a:ext uri="{FF2B5EF4-FFF2-40B4-BE49-F238E27FC236}">
                <a16:creationId xmlns:a16="http://schemas.microsoft.com/office/drawing/2014/main" id="{515DEA90-3E73-4B3C-AC02-2E00857980A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2462019" y="11986147"/>
            <a:ext cx="984880" cy="1729853"/>
          </a:xfrm>
          <a:prstGeom prst="rect">
            <a:avLst/>
          </a:prstGeom>
        </p:spPr>
      </p:pic>
    </p:spTree>
    <p:extLst>
      <p:ext uri="{BB962C8B-B14F-4D97-AF65-F5344CB8AC3E}">
        <p14:creationId xmlns:p14="http://schemas.microsoft.com/office/powerpoint/2010/main" val="1044511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Rectangle 21">
            <a:extLst>
              <a:ext uri="{FF2B5EF4-FFF2-40B4-BE49-F238E27FC236}">
                <a16:creationId xmlns:a16="http://schemas.microsoft.com/office/drawing/2014/main" id="{2FA92360-B268-4718-9483-76AF0BECEFB4}"/>
              </a:ext>
            </a:extLst>
          </p:cNvPr>
          <p:cNvSpPr/>
          <p:nvPr userDrawn="1"/>
        </p:nvSpPr>
        <p:spPr>
          <a:xfrm>
            <a:off x="3178" y="1"/>
            <a:ext cx="8207372" cy="13716000"/>
          </a:xfrm>
          <a:prstGeom prst="rect">
            <a:avLst/>
          </a:prstGeom>
          <a:solidFill>
            <a:schemeClr val="accent3">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5" name="Graphic 4">
            <a:extLst>
              <a:ext uri="{FF2B5EF4-FFF2-40B4-BE49-F238E27FC236}">
                <a16:creationId xmlns:a16="http://schemas.microsoft.com/office/drawing/2014/main" id="{5922E717-3150-4EE5-A9FC-26B23EF9162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2462019" y="11986147"/>
            <a:ext cx="984880" cy="1729853"/>
          </a:xfrm>
          <a:prstGeom prst="rect">
            <a:avLst/>
          </a:prstGeom>
        </p:spPr>
      </p:pic>
    </p:spTree>
    <p:extLst>
      <p:ext uri="{BB962C8B-B14F-4D97-AF65-F5344CB8AC3E}">
        <p14:creationId xmlns:p14="http://schemas.microsoft.com/office/powerpoint/2010/main" val="607454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solidFill>
          <a:srgbClr val="1B242B"/>
        </a:solidFill>
        <a:effectLst/>
      </p:bgPr>
    </p:bg>
    <p:spTree>
      <p:nvGrpSpPr>
        <p:cNvPr id="1" name=""/>
        <p:cNvGrpSpPr/>
        <p:nvPr/>
      </p:nvGrpSpPr>
      <p:grpSpPr>
        <a:xfrm>
          <a:off x="0" y="0"/>
          <a:ext cx="0" cy="0"/>
          <a:chOff x="0" y="0"/>
          <a:chExt cx="0" cy="0"/>
        </a:xfrm>
      </p:grpSpPr>
      <p:sp>
        <p:nvSpPr>
          <p:cNvPr id="5" name="Rechteck 38">
            <a:extLst>
              <a:ext uri="{FF2B5EF4-FFF2-40B4-BE49-F238E27FC236}">
                <a16:creationId xmlns:a16="http://schemas.microsoft.com/office/drawing/2014/main" id="{5070C86F-E13D-446D-93F0-9773380A75BB}"/>
              </a:ext>
            </a:extLst>
          </p:cNvPr>
          <p:cNvSpPr/>
          <p:nvPr userDrawn="1"/>
        </p:nvSpPr>
        <p:spPr>
          <a:xfrm>
            <a:off x="8742258" y="3640139"/>
            <a:ext cx="7983794" cy="2330244"/>
          </a:xfrm>
          <a:prstGeom prst="rect">
            <a:avLst/>
          </a:prstGeom>
          <a:no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bg1"/>
              </a:solidFill>
            </a:endParaRPr>
          </a:p>
        </p:txBody>
      </p:sp>
      <p:pic>
        <p:nvPicPr>
          <p:cNvPr id="4" name="Graphic 3">
            <a:extLst>
              <a:ext uri="{FF2B5EF4-FFF2-40B4-BE49-F238E27FC236}">
                <a16:creationId xmlns:a16="http://schemas.microsoft.com/office/drawing/2014/main" id="{3E024F7A-7CC3-4C9F-8135-20229DB976F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812695" y="10613572"/>
            <a:ext cx="7842920" cy="1687717"/>
          </a:xfrm>
          <a:prstGeom prst="rect">
            <a:avLst/>
          </a:prstGeom>
        </p:spPr>
      </p:pic>
      <p:pic>
        <p:nvPicPr>
          <p:cNvPr id="8" name="Graphic 7">
            <a:extLst>
              <a:ext uri="{FF2B5EF4-FFF2-40B4-BE49-F238E27FC236}">
                <a16:creationId xmlns:a16="http://schemas.microsoft.com/office/drawing/2014/main" id="{A44CD88B-0751-46C2-AA7D-C0C2E740222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51105" y="7913770"/>
            <a:ext cx="6950628" cy="1841089"/>
          </a:xfrm>
          <a:prstGeom prst="rect">
            <a:avLst/>
          </a:prstGeom>
        </p:spPr>
      </p:pic>
    </p:spTree>
    <p:extLst>
      <p:ext uri="{BB962C8B-B14F-4D97-AF65-F5344CB8AC3E}">
        <p14:creationId xmlns:p14="http://schemas.microsoft.com/office/powerpoint/2010/main" val="3208486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p:spPr>
        <p:txBody>
          <a:bodyPr anchor="b"/>
          <a:lstStyle>
            <a:lvl1pPr>
              <a:defRPr sz="6400"/>
            </a:lvl1pPr>
          </a:lstStyle>
          <a:p>
            <a:r>
              <a:rPr lang="en-US"/>
              <a:t>Click to edit Master title style</a:t>
            </a:r>
            <a:endParaRPr lang="en-US" dirty="0"/>
          </a:p>
        </p:txBody>
      </p:sp>
      <p:sp>
        <p:nvSpPr>
          <p:cNvPr id="3" name="Content Placeholder 2"/>
          <p:cNvSpPr>
            <a:spLocks noGrp="1"/>
          </p:cNvSpPr>
          <p:nvPr>
            <p:ph idx="1"/>
          </p:nvPr>
        </p:nvSpPr>
        <p:spPr>
          <a:xfrm>
            <a:off x="10366376" y="1974851"/>
            <a:ext cx="12344400" cy="9747250"/>
          </a:xfr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679577" y="4114800"/>
            <a:ext cx="7864474"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p:txBody>
          <a:bodyPr/>
          <a:lstStyle/>
          <a:p>
            <a:fld id="{F2EF901D-4D79-4907-8B01-62597300DCAD}" type="datetimeFigureOut">
              <a:rPr lang="en-ZA" smtClean="0"/>
              <a:t>2019/02/27</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52D717D9-62A7-4E1B-B0DA-4E15C703D71E}" type="slidenum">
              <a:rPr lang="en-ZA" smtClean="0"/>
              <a:t>‹#›</a:t>
            </a:fld>
            <a:endParaRPr lang="en-ZA"/>
          </a:p>
        </p:txBody>
      </p:sp>
    </p:spTree>
    <p:extLst>
      <p:ext uri="{BB962C8B-B14F-4D97-AF65-F5344CB8AC3E}">
        <p14:creationId xmlns:p14="http://schemas.microsoft.com/office/powerpoint/2010/main" val="13462833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p:spPr>
        <p:txBody>
          <a:bodyPr anchor="b"/>
          <a:lstStyle>
            <a:lvl1pPr>
              <a:defRPr sz="6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366376" y="1974851"/>
            <a:ext cx="12344400" cy="9747250"/>
          </a:xfrm>
        </p:spPr>
        <p:txBody>
          <a:bodyPr anchor="t"/>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r>
              <a:rPr lang="en-US"/>
              <a:t>Click icon to add picture</a:t>
            </a:r>
            <a:endParaRPr lang="en-US" dirty="0"/>
          </a:p>
        </p:txBody>
      </p:sp>
      <p:sp>
        <p:nvSpPr>
          <p:cNvPr id="4" name="Text Placeholder 3"/>
          <p:cNvSpPr>
            <a:spLocks noGrp="1"/>
          </p:cNvSpPr>
          <p:nvPr>
            <p:ph type="body" sz="half" idx="2"/>
          </p:nvPr>
        </p:nvSpPr>
        <p:spPr>
          <a:xfrm>
            <a:off x="1679577" y="4114800"/>
            <a:ext cx="7864474"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p:txBody>
          <a:bodyPr/>
          <a:lstStyle/>
          <a:p>
            <a:fld id="{F2EF901D-4D79-4907-8B01-62597300DCAD}" type="datetimeFigureOut">
              <a:rPr lang="en-ZA" smtClean="0"/>
              <a:t>2019/02/27</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52D717D9-62A7-4E1B-B0DA-4E15C703D71E}" type="slidenum">
              <a:rPr lang="en-ZA" smtClean="0"/>
              <a:t>‹#›</a:t>
            </a:fld>
            <a:endParaRPr lang="en-ZA"/>
          </a:p>
        </p:txBody>
      </p:sp>
    </p:spTree>
    <p:extLst>
      <p:ext uri="{BB962C8B-B14F-4D97-AF65-F5344CB8AC3E}">
        <p14:creationId xmlns:p14="http://schemas.microsoft.com/office/powerpoint/2010/main" val="16188546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76400" y="730251"/>
            <a:ext cx="21031200" cy="265112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676400" y="3651250"/>
            <a:ext cx="21031200" cy="870267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676400" y="12712701"/>
            <a:ext cx="5486400" cy="730250"/>
          </a:xfrm>
          <a:prstGeom prst="rect">
            <a:avLst/>
          </a:prstGeom>
        </p:spPr>
        <p:txBody>
          <a:bodyPr vert="horz" lIns="91440" tIns="45720" rIns="91440" bIns="45720" rtlCol="0" anchor="ctr"/>
          <a:lstStyle>
            <a:lvl1pPr algn="l">
              <a:defRPr sz="2400">
                <a:solidFill>
                  <a:schemeClr val="tx1">
                    <a:tint val="75000"/>
                  </a:schemeClr>
                </a:solidFill>
              </a:defRPr>
            </a:lvl1pPr>
          </a:lstStyle>
          <a:p>
            <a:fld id="{F2EF901D-4D79-4907-8B01-62597300DCAD}" type="datetimeFigureOut">
              <a:rPr lang="en-ZA" smtClean="0"/>
              <a:t>2019/02/27</a:t>
            </a:fld>
            <a:endParaRPr lang="en-ZA"/>
          </a:p>
        </p:txBody>
      </p:sp>
      <p:sp>
        <p:nvSpPr>
          <p:cNvPr id="5" name="Footer Placeholder 4"/>
          <p:cNvSpPr>
            <a:spLocks noGrp="1"/>
          </p:cNvSpPr>
          <p:nvPr>
            <p:ph type="ftr" sz="quarter" idx="3"/>
          </p:nvPr>
        </p:nvSpPr>
        <p:spPr>
          <a:xfrm>
            <a:off x="8077200" y="12712701"/>
            <a:ext cx="8229600" cy="730250"/>
          </a:xfrm>
          <a:prstGeom prst="rect">
            <a:avLst/>
          </a:prstGeom>
        </p:spPr>
        <p:txBody>
          <a:bodyPr vert="horz" lIns="91440" tIns="45720" rIns="91440" bIns="45720" rtlCol="0" anchor="ctr"/>
          <a:lstStyle>
            <a:lvl1pPr algn="ctr">
              <a:defRPr sz="2400">
                <a:solidFill>
                  <a:schemeClr val="tx1">
                    <a:tint val="75000"/>
                  </a:schemeClr>
                </a:solidFill>
              </a:defRPr>
            </a:lvl1pPr>
          </a:lstStyle>
          <a:p>
            <a:endParaRPr lang="en-ZA"/>
          </a:p>
        </p:txBody>
      </p:sp>
      <p:sp>
        <p:nvSpPr>
          <p:cNvPr id="6" name="Slide Number Placeholder 5"/>
          <p:cNvSpPr>
            <a:spLocks noGrp="1"/>
          </p:cNvSpPr>
          <p:nvPr>
            <p:ph type="sldNum" sz="quarter" idx="4"/>
          </p:nvPr>
        </p:nvSpPr>
        <p:spPr>
          <a:xfrm>
            <a:off x="17221200" y="12712701"/>
            <a:ext cx="5486400" cy="730250"/>
          </a:xfrm>
          <a:prstGeom prst="rect">
            <a:avLst/>
          </a:prstGeom>
        </p:spPr>
        <p:txBody>
          <a:bodyPr vert="horz" lIns="91440" tIns="45720" rIns="91440" bIns="45720" rtlCol="0" anchor="ctr"/>
          <a:lstStyle>
            <a:lvl1pPr algn="r">
              <a:defRPr sz="2400">
                <a:solidFill>
                  <a:schemeClr val="tx1">
                    <a:tint val="75000"/>
                  </a:schemeClr>
                </a:solidFill>
              </a:defRPr>
            </a:lvl1pPr>
          </a:lstStyle>
          <a:p>
            <a:fld id="{52D717D9-62A7-4E1B-B0DA-4E15C703D71E}" type="slidenum">
              <a:rPr lang="en-ZA" smtClean="0"/>
              <a:t>‹#›</a:t>
            </a:fld>
            <a:endParaRPr lang="en-ZA"/>
          </a:p>
        </p:txBody>
      </p:sp>
    </p:spTree>
    <p:extLst>
      <p:ext uri="{BB962C8B-B14F-4D97-AF65-F5344CB8AC3E}">
        <p14:creationId xmlns:p14="http://schemas.microsoft.com/office/powerpoint/2010/main" val="15567999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8.xml"/><Relationship Id="rId4" Type="http://schemas.openxmlformats.org/officeDocument/2006/relationships/image" Target="../media/image13.sv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svg"/><Relationship Id="rId3" Type="http://schemas.openxmlformats.org/officeDocument/2006/relationships/image" Target="../media/image16.svg"/><Relationship Id="rId7" Type="http://schemas.openxmlformats.org/officeDocument/2006/relationships/image" Target="../media/image20.svg"/><Relationship Id="rId12" Type="http://schemas.openxmlformats.org/officeDocument/2006/relationships/image" Target="../media/image25.png"/><Relationship Id="rId2" Type="http://schemas.openxmlformats.org/officeDocument/2006/relationships/image" Target="../media/image15.png"/><Relationship Id="rId1" Type="http://schemas.openxmlformats.org/officeDocument/2006/relationships/slideLayout" Target="../slideLayouts/slideLayout6.xml"/><Relationship Id="rId6" Type="http://schemas.openxmlformats.org/officeDocument/2006/relationships/image" Target="../media/image19.png"/><Relationship Id="rId11" Type="http://schemas.openxmlformats.org/officeDocument/2006/relationships/image" Target="../media/image24.svg"/><Relationship Id="rId5" Type="http://schemas.openxmlformats.org/officeDocument/2006/relationships/image" Target="../media/image18.sv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svg"/></Relationships>
</file>

<file path=ppt/slides/_rels/slide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49F1DD56-AFF2-4AEB-B676-E3DD8E63C27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8981338" y="-40536"/>
            <a:ext cx="5370267" cy="13756536"/>
          </a:xfrm>
          <a:prstGeom prst="rect">
            <a:avLst/>
          </a:prstGeom>
        </p:spPr>
      </p:pic>
      <p:sp>
        <p:nvSpPr>
          <p:cNvPr id="8" name="Textfeld 15">
            <a:extLst>
              <a:ext uri="{FF2B5EF4-FFF2-40B4-BE49-F238E27FC236}">
                <a16:creationId xmlns:a16="http://schemas.microsoft.com/office/drawing/2014/main" id="{7DC721C2-36BC-4B0C-A4CB-ABE7BBCC3C01}"/>
              </a:ext>
            </a:extLst>
          </p:cNvPr>
          <p:cNvSpPr txBox="1"/>
          <p:nvPr/>
        </p:nvSpPr>
        <p:spPr>
          <a:xfrm>
            <a:off x="19509485" y="8049946"/>
            <a:ext cx="4274752" cy="461665"/>
          </a:xfrm>
          <a:prstGeom prst="rect">
            <a:avLst/>
          </a:prstGeom>
          <a:noFill/>
        </p:spPr>
        <p:txBody>
          <a:bodyPr wrap="square" rtlCol="0">
            <a:spAutoFit/>
          </a:bodyPr>
          <a:lstStyle/>
          <a:p>
            <a:pPr algn="r"/>
            <a:r>
              <a:rPr lang="en-US" sz="2400" b="1" dirty="0">
                <a:solidFill>
                  <a:schemeClr val="bg1"/>
                </a:solidFill>
                <a:latin typeface="Raleway" panose="020B0003030101060003" pitchFamily="34" charset="0"/>
                <a:ea typeface="Open Sans" panose="020B0606030504020204" pitchFamily="34" charset="0"/>
                <a:cs typeface="Open Sans" panose="020B0606030504020204" pitchFamily="34" charset="0"/>
              </a:rPr>
              <a:t>PRESENTATION TITLE</a:t>
            </a:r>
            <a:endParaRPr lang="de-DE" sz="2400" b="1" dirty="0">
              <a:solidFill>
                <a:schemeClr val="bg1"/>
              </a:solidFill>
              <a:latin typeface="Raleway" panose="020B0003030101060003" pitchFamily="34" charset="0"/>
              <a:ea typeface="Open Sans" panose="020B0606030504020204" pitchFamily="34" charset="0"/>
              <a:cs typeface="Open Sans" panose="020B0606030504020204" pitchFamily="34" charset="0"/>
            </a:endParaRPr>
          </a:p>
        </p:txBody>
      </p:sp>
      <p:sp>
        <p:nvSpPr>
          <p:cNvPr id="9" name="Date Placeholder 13">
            <a:extLst>
              <a:ext uri="{FF2B5EF4-FFF2-40B4-BE49-F238E27FC236}">
                <a16:creationId xmlns:a16="http://schemas.microsoft.com/office/drawing/2014/main" id="{F22B674D-18FD-4752-9C9D-1F52E634C9D4}"/>
              </a:ext>
            </a:extLst>
          </p:cNvPr>
          <p:cNvSpPr txBox="1">
            <a:spLocks/>
          </p:cNvSpPr>
          <p:nvPr/>
        </p:nvSpPr>
        <p:spPr>
          <a:xfrm>
            <a:off x="19509485" y="8440651"/>
            <a:ext cx="4253857" cy="730250"/>
          </a:xfrm>
          <a:prstGeom prst="rect">
            <a:avLst/>
          </a:prstGeom>
        </p:spPr>
        <p:txBody>
          <a:bodyPr vert="horz" lIns="91440" tIns="45720" rIns="91440" bIns="45720" rtlCol="0" anchor="ctr"/>
          <a:lstStyle>
            <a:defPPr>
              <a:defRPr lang="en-US"/>
            </a:defPPr>
            <a:lvl1pPr marL="0" algn="l" defTabSz="457200" rtl="0" eaLnBrk="1" latinLnBrk="0" hangingPunct="1">
              <a:defRPr sz="24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5B590F3-C7C2-489B-B51A-7C9920344798}" type="datetime3">
              <a:rPr lang="en-ZA" b="1" cap="all" smtClean="0">
                <a:solidFill>
                  <a:schemeClr val="bg1"/>
                </a:solidFill>
                <a:latin typeface="Raleway" panose="020B0003030101060003" pitchFamily="34" charset="0"/>
                <a:ea typeface="Open Sans" panose="020B0606030504020204" pitchFamily="34" charset="0"/>
                <a:cs typeface="Open Sans" panose="020B0606030504020204" pitchFamily="34" charset="0"/>
              </a:rPr>
              <a:pPr algn="r"/>
              <a:t>27 February 2019</a:t>
            </a:fld>
            <a:endParaRPr lang="en-ZA" b="1" cap="all" dirty="0">
              <a:solidFill>
                <a:schemeClr val="bg1"/>
              </a:solidFill>
              <a:latin typeface="Raleway" panose="020B0003030101060003"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1573182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feld 15">
            <a:extLst>
              <a:ext uri="{FF2B5EF4-FFF2-40B4-BE49-F238E27FC236}">
                <a16:creationId xmlns:a16="http://schemas.microsoft.com/office/drawing/2014/main" id="{4389655B-B2B8-43BE-809E-4152022344B4}"/>
              </a:ext>
            </a:extLst>
          </p:cNvPr>
          <p:cNvSpPr txBox="1"/>
          <p:nvPr/>
        </p:nvSpPr>
        <p:spPr>
          <a:xfrm>
            <a:off x="17067060" y="620439"/>
            <a:ext cx="6594933" cy="861774"/>
          </a:xfrm>
          <a:prstGeom prst="rect">
            <a:avLst/>
          </a:prstGeom>
          <a:noFill/>
        </p:spPr>
        <p:txBody>
          <a:bodyPr wrap="square" rtlCol="0">
            <a:spAutoFit/>
          </a:bodyPr>
          <a:lstStyle/>
          <a:p>
            <a:pPr algn="r"/>
            <a:r>
              <a:rPr lang="en-US" sz="5000" b="1" dirty="0">
                <a:solidFill>
                  <a:srgbClr val="1B242B"/>
                </a:solidFill>
                <a:latin typeface="Raleway" panose="020B0003030101060003" pitchFamily="34" charset="0"/>
                <a:ea typeface="Open Sans" panose="020B0606030504020204" pitchFamily="34" charset="0"/>
                <a:cs typeface="Open Sans" panose="020B0606030504020204" pitchFamily="34" charset="0"/>
              </a:rPr>
              <a:t>INTRO SLIDE</a:t>
            </a:r>
            <a:endParaRPr lang="de-DE" sz="5000" b="1" dirty="0">
              <a:solidFill>
                <a:srgbClr val="1B242B"/>
              </a:solidFill>
              <a:latin typeface="Raleway" panose="020B0003030101060003" pitchFamily="34" charset="0"/>
              <a:ea typeface="Open Sans" panose="020B0606030504020204" pitchFamily="34" charset="0"/>
              <a:cs typeface="Open Sans" panose="020B0606030504020204" pitchFamily="34" charset="0"/>
            </a:endParaRPr>
          </a:p>
        </p:txBody>
      </p:sp>
      <p:sp>
        <p:nvSpPr>
          <p:cNvPr id="9" name="Textfeld 11">
            <a:extLst>
              <a:ext uri="{FF2B5EF4-FFF2-40B4-BE49-F238E27FC236}">
                <a16:creationId xmlns:a16="http://schemas.microsoft.com/office/drawing/2014/main" id="{71554AAD-6154-4320-8EEF-8809487CFFD4}"/>
              </a:ext>
            </a:extLst>
          </p:cNvPr>
          <p:cNvSpPr txBox="1"/>
          <p:nvPr/>
        </p:nvSpPr>
        <p:spPr>
          <a:xfrm>
            <a:off x="10159854" y="6297982"/>
            <a:ext cx="4806448" cy="861774"/>
          </a:xfrm>
          <a:prstGeom prst="rect">
            <a:avLst/>
          </a:prstGeom>
          <a:noFill/>
        </p:spPr>
        <p:txBody>
          <a:bodyPr wrap="square" rtlCol="0">
            <a:spAutoFit/>
          </a:bodyPr>
          <a:lstStyle/>
          <a:p>
            <a:pPr algn="ctr"/>
            <a:r>
              <a:rPr lang="en-US" sz="5000" b="1" dirty="0">
                <a:solidFill>
                  <a:schemeClr val="bg1"/>
                </a:solidFill>
                <a:latin typeface="Raleway" panose="020B0003030101060003" pitchFamily="34" charset="0"/>
              </a:rPr>
              <a:t>INTRO SLIDE</a:t>
            </a:r>
            <a:endParaRPr lang="de-DE" sz="5000" b="1" dirty="0">
              <a:solidFill>
                <a:schemeClr val="bg1"/>
              </a:solidFill>
              <a:latin typeface="Raleway" panose="020B0003030101060003" pitchFamily="34" charset="0"/>
            </a:endParaRPr>
          </a:p>
        </p:txBody>
      </p:sp>
      <p:sp>
        <p:nvSpPr>
          <p:cNvPr id="10" name="Textfeld 32">
            <a:extLst>
              <a:ext uri="{FF2B5EF4-FFF2-40B4-BE49-F238E27FC236}">
                <a16:creationId xmlns:a16="http://schemas.microsoft.com/office/drawing/2014/main" id="{4B1E1464-AD67-4E91-96CD-A92D40ABEEC5}"/>
              </a:ext>
            </a:extLst>
          </p:cNvPr>
          <p:cNvSpPr txBox="1"/>
          <p:nvPr/>
        </p:nvSpPr>
        <p:spPr>
          <a:xfrm>
            <a:off x="18005331" y="3797172"/>
            <a:ext cx="3415090" cy="1938992"/>
          </a:xfrm>
          <a:prstGeom prst="rect">
            <a:avLst/>
          </a:prstGeom>
          <a:noFill/>
        </p:spPr>
        <p:txBody>
          <a:bodyPr wrap="square" rtlCol="0">
            <a:spAutoFit/>
          </a:bodyPr>
          <a:lstStyle/>
          <a:p>
            <a:pPr>
              <a:lnSpc>
                <a:spcPct val="150000"/>
              </a:lnSpc>
            </a:pPr>
            <a:r>
              <a:rPr lang="de-DE" sz="2000" dirty="0">
                <a:solidFill>
                  <a:schemeClr val="tx1">
                    <a:lumMod val="65000"/>
                    <a:lumOff val="35000"/>
                  </a:schemeClr>
                </a:solidFill>
                <a:latin typeface="Calibri Light" panose="020F0302020204030204" pitchFamily="34" charset="0"/>
              </a:rPr>
              <a:t>Lorem ipsum dolor sit amet, consetetur sadipscing elitr, sed diam nonumy eirmod tempor invidunt ut labore et.</a:t>
            </a:r>
          </a:p>
        </p:txBody>
      </p:sp>
      <p:sp>
        <p:nvSpPr>
          <p:cNvPr id="11" name="Textfeld 32">
            <a:extLst>
              <a:ext uri="{FF2B5EF4-FFF2-40B4-BE49-F238E27FC236}">
                <a16:creationId xmlns:a16="http://schemas.microsoft.com/office/drawing/2014/main" id="{6A74E64D-EE4C-4285-9857-795DF7B8EC51}"/>
              </a:ext>
            </a:extLst>
          </p:cNvPr>
          <p:cNvSpPr txBox="1"/>
          <p:nvPr/>
        </p:nvSpPr>
        <p:spPr>
          <a:xfrm>
            <a:off x="18005331" y="6102811"/>
            <a:ext cx="3415090" cy="1938992"/>
          </a:xfrm>
          <a:prstGeom prst="rect">
            <a:avLst/>
          </a:prstGeom>
          <a:noFill/>
        </p:spPr>
        <p:txBody>
          <a:bodyPr wrap="square" rtlCol="0">
            <a:spAutoFit/>
          </a:bodyPr>
          <a:lstStyle/>
          <a:p>
            <a:pPr>
              <a:lnSpc>
                <a:spcPct val="150000"/>
              </a:lnSpc>
            </a:pPr>
            <a:r>
              <a:rPr lang="de-DE" sz="2000" dirty="0">
                <a:solidFill>
                  <a:schemeClr val="tx1">
                    <a:lumMod val="65000"/>
                    <a:lumOff val="35000"/>
                  </a:schemeClr>
                </a:solidFill>
                <a:latin typeface="Calibri Light" panose="020F0302020204030204" pitchFamily="34" charset="0"/>
              </a:rPr>
              <a:t>Lorem ipsum dolor sit amet, consetetur sadipscing elitr, sed diam nonumy eirmod tempor invidunt ut labore et.</a:t>
            </a:r>
          </a:p>
        </p:txBody>
      </p:sp>
      <p:sp>
        <p:nvSpPr>
          <p:cNvPr id="13" name="Textfeld 13">
            <a:extLst>
              <a:ext uri="{FF2B5EF4-FFF2-40B4-BE49-F238E27FC236}">
                <a16:creationId xmlns:a16="http://schemas.microsoft.com/office/drawing/2014/main" id="{3BA99E6F-FD47-4A94-ABCA-F05EA71BD646}"/>
              </a:ext>
            </a:extLst>
          </p:cNvPr>
          <p:cNvSpPr txBox="1"/>
          <p:nvPr/>
        </p:nvSpPr>
        <p:spPr>
          <a:xfrm>
            <a:off x="17384251" y="2659924"/>
            <a:ext cx="6996574" cy="553998"/>
          </a:xfrm>
          <a:prstGeom prst="rect">
            <a:avLst/>
          </a:prstGeom>
          <a:noFill/>
        </p:spPr>
        <p:txBody>
          <a:bodyPr wrap="square" rtlCol="0">
            <a:spAutoFit/>
          </a:bodyPr>
          <a:lstStyle/>
          <a:p>
            <a:r>
              <a:rPr lang="de-DE" sz="3000" b="1" dirty="0">
                <a:solidFill>
                  <a:srgbClr val="02476C"/>
                </a:solidFill>
                <a:latin typeface="Open Sans" panose="020B0606030504020204" pitchFamily="34" charset="0"/>
                <a:ea typeface="Open Sans" panose="020B0606030504020204" pitchFamily="34" charset="0"/>
                <a:cs typeface="Open Sans" panose="020B0606030504020204" pitchFamily="34" charset="0"/>
              </a:rPr>
              <a:t>// </a:t>
            </a:r>
            <a:r>
              <a:rPr lang="de-DE" sz="3000" dirty="0">
                <a:latin typeface="Open Sans" panose="020B0606030504020204" pitchFamily="34" charset="0"/>
                <a:ea typeface="Open Sans" panose="020B0606030504020204" pitchFamily="34" charset="0"/>
                <a:cs typeface="Open Sans" panose="020B0606030504020204" pitchFamily="34" charset="0"/>
              </a:rPr>
              <a:t>  </a:t>
            </a:r>
            <a:r>
              <a:rPr lang="de-DE" sz="3000" dirty="0">
                <a:solidFill>
                  <a:schemeClr val="tx1">
                    <a:lumMod val="65000"/>
                    <a:lumOff val="35000"/>
                  </a:schemeClr>
                </a:solidFill>
                <a:latin typeface="Raleway" panose="020B0003030101060003" pitchFamily="34" charset="0"/>
                <a:ea typeface="Open Sans" panose="020B0606030504020204" pitchFamily="34" charset="0"/>
                <a:cs typeface="Open Sans" panose="020B0606030504020204" pitchFamily="34" charset="0"/>
              </a:rPr>
              <a:t>Introduction</a:t>
            </a:r>
          </a:p>
        </p:txBody>
      </p:sp>
      <p:sp>
        <p:nvSpPr>
          <p:cNvPr id="14" name="Textfeld 32">
            <a:extLst>
              <a:ext uri="{FF2B5EF4-FFF2-40B4-BE49-F238E27FC236}">
                <a16:creationId xmlns:a16="http://schemas.microsoft.com/office/drawing/2014/main" id="{AAE66332-2273-453E-99B7-A567499300A4}"/>
              </a:ext>
            </a:extLst>
          </p:cNvPr>
          <p:cNvSpPr txBox="1"/>
          <p:nvPr/>
        </p:nvSpPr>
        <p:spPr>
          <a:xfrm>
            <a:off x="18005331" y="8408450"/>
            <a:ext cx="3415090" cy="1938992"/>
          </a:xfrm>
          <a:prstGeom prst="rect">
            <a:avLst/>
          </a:prstGeom>
          <a:noFill/>
        </p:spPr>
        <p:txBody>
          <a:bodyPr wrap="square" rtlCol="0">
            <a:spAutoFit/>
          </a:bodyPr>
          <a:lstStyle/>
          <a:p>
            <a:pPr>
              <a:lnSpc>
                <a:spcPct val="150000"/>
              </a:lnSpc>
            </a:pPr>
            <a:r>
              <a:rPr lang="de-DE" sz="2000" dirty="0">
                <a:solidFill>
                  <a:schemeClr val="tx1">
                    <a:lumMod val="65000"/>
                    <a:lumOff val="35000"/>
                  </a:schemeClr>
                </a:solidFill>
                <a:latin typeface="Calibri Light" panose="020F0302020204030204" pitchFamily="34" charset="0"/>
              </a:rPr>
              <a:t>Lorem ipsum dolor sit amet, consetetur sadipscing elitr, sed diam nonumy eirmod tempor invidunt ut labore et.</a:t>
            </a:r>
          </a:p>
        </p:txBody>
      </p:sp>
    </p:spTree>
    <p:extLst>
      <p:ext uri="{BB962C8B-B14F-4D97-AF65-F5344CB8AC3E}">
        <p14:creationId xmlns:p14="http://schemas.microsoft.com/office/powerpoint/2010/main" val="2050051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1000"/>
                                        <p:tgtEl>
                                          <p:spTgt spid="11"/>
                                        </p:tgtEl>
                                      </p:cBhvr>
                                    </p:animEffect>
                                    <p:anim calcmode="lin" valueType="num">
                                      <p:cBhvr>
                                        <p:cTn id="17" dur="1000" fill="hold"/>
                                        <p:tgtEl>
                                          <p:spTgt spid="11"/>
                                        </p:tgtEl>
                                        <p:attrNameLst>
                                          <p:attrName>ppt_x</p:attrName>
                                        </p:attrNameLst>
                                      </p:cBhvr>
                                      <p:tavLst>
                                        <p:tav tm="0">
                                          <p:val>
                                            <p:strVal val="#ppt_x"/>
                                          </p:val>
                                        </p:tav>
                                        <p:tav tm="100000">
                                          <p:val>
                                            <p:strVal val="#ppt_x"/>
                                          </p:val>
                                        </p:tav>
                                      </p:tavLst>
                                    </p:anim>
                                    <p:anim calcmode="lin" valueType="num">
                                      <p:cBhvr>
                                        <p:cTn id="18" dur="1000" fill="hold"/>
                                        <p:tgtEl>
                                          <p:spTgt spid="11"/>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1000"/>
                                        <p:tgtEl>
                                          <p:spTgt spid="14"/>
                                        </p:tgtEl>
                                      </p:cBhvr>
                                    </p:animEffect>
                                    <p:anim calcmode="lin" valueType="num">
                                      <p:cBhvr>
                                        <p:cTn id="27" dur="1000" fill="hold"/>
                                        <p:tgtEl>
                                          <p:spTgt spid="14"/>
                                        </p:tgtEl>
                                        <p:attrNameLst>
                                          <p:attrName>ppt_x</p:attrName>
                                        </p:attrNameLst>
                                      </p:cBhvr>
                                      <p:tavLst>
                                        <p:tav tm="0">
                                          <p:val>
                                            <p:strVal val="#ppt_x"/>
                                          </p:val>
                                        </p:tav>
                                        <p:tav tm="100000">
                                          <p:val>
                                            <p:strVal val="#ppt_x"/>
                                          </p:val>
                                        </p:tav>
                                      </p:tavLst>
                                    </p:anim>
                                    <p:anim calcmode="lin" valueType="num">
                                      <p:cBhvr>
                                        <p:cTn id="28"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3" grpId="0"/>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feld 15">
            <a:extLst>
              <a:ext uri="{FF2B5EF4-FFF2-40B4-BE49-F238E27FC236}">
                <a16:creationId xmlns:a16="http://schemas.microsoft.com/office/drawing/2014/main" id="{4389655B-B2B8-43BE-809E-4152022344B4}"/>
              </a:ext>
            </a:extLst>
          </p:cNvPr>
          <p:cNvSpPr txBox="1"/>
          <p:nvPr/>
        </p:nvSpPr>
        <p:spPr>
          <a:xfrm>
            <a:off x="17067060" y="620439"/>
            <a:ext cx="6594933" cy="861774"/>
          </a:xfrm>
          <a:prstGeom prst="rect">
            <a:avLst/>
          </a:prstGeom>
          <a:noFill/>
        </p:spPr>
        <p:txBody>
          <a:bodyPr wrap="square" rtlCol="0">
            <a:spAutoFit/>
          </a:bodyPr>
          <a:lstStyle/>
          <a:p>
            <a:pPr algn="r"/>
            <a:r>
              <a:rPr lang="en-US" sz="5000" b="1" dirty="0">
                <a:solidFill>
                  <a:srgbClr val="1B242B"/>
                </a:solidFill>
                <a:latin typeface="Raleway" panose="020B0003030101060003" pitchFamily="34" charset="0"/>
                <a:ea typeface="Open Sans" panose="020B0606030504020204" pitchFamily="34" charset="0"/>
                <a:cs typeface="Open Sans" panose="020B0606030504020204" pitchFamily="34" charset="0"/>
              </a:rPr>
              <a:t>QUOTE SLIDE</a:t>
            </a:r>
            <a:endParaRPr lang="de-DE" sz="5000" b="1" dirty="0">
              <a:solidFill>
                <a:srgbClr val="1B242B"/>
              </a:solidFill>
              <a:latin typeface="Raleway" panose="020B0003030101060003" pitchFamily="34" charset="0"/>
              <a:ea typeface="Open Sans" panose="020B0606030504020204" pitchFamily="34" charset="0"/>
              <a:cs typeface="Open Sans" panose="020B0606030504020204" pitchFamily="34" charset="0"/>
            </a:endParaRPr>
          </a:p>
        </p:txBody>
      </p:sp>
      <p:sp>
        <p:nvSpPr>
          <p:cNvPr id="15" name="Textfeld 28">
            <a:extLst>
              <a:ext uri="{FF2B5EF4-FFF2-40B4-BE49-F238E27FC236}">
                <a16:creationId xmlns:a16="http://schemas.microsoft.com/office/drawing/2014/main" id="{A7E2A553-C084-4F24-A19D-24D70ADDE7A5}"/>
              </a:ext>
            </a:extLst>
          </p:cNvPr>
          <p:cNvSpPr txBox="1"/>
          <p:nvPr/>
        </p:nvSpPr>
        <p:spPr>
          <a:xfrm>
            <a:off x="6385302" y="5048519"/>
            <a:ext cx="12086865" cy="3323987"/>
          </a:xfrm>
          <a:prstGeom prst="rect">
            <a:avLst/>
          </a:prstGeom>
          <a:noFill/>
        </p:spPr>
        <p:txBody>
          <a:bodyPr wrap="square" rtlCol="0">
            <a:spAutoFit/>
          </a:bodyPr>
          <a:lstStyle/>
          <a:p>
            <a:r>
              <a:rPr lang="en-US" sz="7000" dirty="0">
                <a:solidFill>
                  <a:schemeClr val="accent3"/>
                </a:solidFill>
                <a:latin typeface="Raleway" panose="020B0003030101060003" pitchFamily="34" charset="0"/>
                <a:ea typeface="Open Sans" panose="020B0606030504020204" pitchFamily="34" charset="0"/>
                <a:cs typeface="Open Sans" panose="020B0606030504020204" pitchFamily="34" charset="0"/>
              </a:rPr>
              <a:t>“Remember, when making a </a:t>
            </a:r>
            <a:r>
              <a:rPr lang="en-US" sz="7000" b="1" dirty="0">
                <a:solidFill>
                  <a:srgbClr val="EB0045"/>
                </a:solidFill>
                <a:latin typeface="Raleway" panose="020B0003030101060003" pitchFamily="34" charset="0"/>
                <a:ea typeface="Open Sans" panose="020B0606030504020204" pitchFamily="34" charset="0"/>
                <a:cs typeface="Open Sans" panose="020B0606030504020204" pitchFamily="34" charset="0"/>
              </a:rPr>
              <a:t>business</a:t>
            </a:r>
            <a:r>
              <a:rPr lang="en-US" sz="7000" dirty="0">
                <a:solidFill>
                  <a:schemeClr val="accent3"/>
                </a:solidFill>
                <a:latin typeface="Raleway" panose="020B0003030101060003" pitchFamily="34" charset="0"/>
                <a:ea typeface="Open Sans" panose="020B0606030504020204" pitchFamily="34" charset="0"/>
                <a:cs typeface="Open Sans" panose="020B0606030504020204" pitchFamily="34" charset="0"/>
              </a:rPr>
              <a:t> presentation, PowerPoint is not the point.”</a:t>
            </a:r>
            <a:endParaRPr lang="de-DE" sz="7000" b="1" dirty="0">
              <a:solidFill>
                <a:schemeClr val="accent3"/>
              </a:solidFill>
              <a:latin typeface="Raleway" panose="020B0003030101060003" pitchFamily="34" charset="0"/>
              <a:ea typeface="Open Sans" panose="020B0606030504020204" pitchFamily="34" charset="0"/>
              <a:cs typeface="Open Sans" panose="020B0606030504020204" pitchFamily="34" charset="0"/>
            </a:endParaRPr>
          </a:p>
        </p:txBody>
      </p:sp>
      <p:sp>
        <p:nvSpPr>
          <p:cNvPr id="16" name="Textfeld 29">
            <a:extLst>
              <a:ext uri="{FF2B5EF4-FFF2-40B4-BE49-F238E27FC236}">
                <a16:creationId xmlns:a16="http://schemas.microsoft.com/office/drawing/2014/main" id="{0597A9D5-D941-4CBE-BDC1-C3B4656EDE39}"/>
              </a:ext>
            </a:extLst>
          </p:cNvPr>
          <p:cNvSpPr txBox="1"/>
          <p:nvPr/>
        </p:nvSpPr>
        <p:spPr>
          <a:xfrm>
            <a:off x="6059868" y="4489563"/>
            <a:ext cx="7696231" cy="400110"/>
          </a:xfrm>
          <a:prstGeom prst="rect">
            <a:avLst/>
          </a:prstGeom>
          <a:noFill/>
        </p:spPr>
        <p:txBody>
          <a:bodyPr wrap="square" rtlCol="0">
            <a:spAutoFit/>
          </a:bodyPr>
          <a:lstStyle/>
          <a:p>
            <a:r>
              <a:rPr lang="de-DE" sz="2000" b="1" dirty="0">
                <a:solidFill>
                  <a:srgbClr val="1B242B"/>
                </a:solidFill>
                <a:latin typeface="Raleway" panose="020B0003030101060003" pitchFamily="34" charset="0"/>
              </a:rPr>
              <a:t>//</a:t>
            </a:r>
            <a:r>
              <a:rPr lang="de-DE" sz="2000" b="1" dirty="0">
                <a:solidFill>
                  <a:schemeClr val="tx1">
                    <a:lumMod val="65000"/>
                    <a:lumOff val="35000"/>
                  </a:schemeClr>
                </a:solidFill>
                <a:latin typeface="Raleway" panose="020B0003030101060003" pitchFamily="34" charset="0"/>
              </a:rPr>
              <a:t>   </a:t>
            </a:r>
            <a:r>
              <a:rPr lang="de-DE" sz="2000" b="1" dirty="0">
                <a:solidFill>
                  <a:schemeClr val="tx1">
                    <a:lumMod val="65000"/>
                    <a:lumOff val="35000"/>
                  </a:schemeClr>
                </a:solidFill>
                <a:latin typeface="Raleway" panose="020B0003030101060003" pitchFamily="34" charset="0"/>
                <a:ea typeface="Open Sans" panose="020B0606030504020204" pitchFamily="34" charset="0"/>
                <a:cs typeface="Open Sans" panose="020B0606030504020204" pitchFamily="34" charset="0"/>
              </a:rPr>
              <a:t>Kwesi Mate says,</a:t>
            </a:r>
          </a:p>
        </p:txBody>
      </p:sp>
    </p:spTree>
    <p:extLst>
      <p:ext uri="{BB962C8B-B14F-4D97-AF65-F5344CB8AC3E}">
        <p14:creationId xmlns:p14="http://schemas.microsoft.com/office/powerpoint/2010/main" val="250001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1B242B"/>
        </a:solidFill>
        <a:effectLst/>
      </p:bgPr>
    </p:bg>
    <p:spTree>
      <p:nvGrpSpPr>
        <p:cNvPr id="1" name=""/>
        <p:cNvGrpSpPr/>
        <p:nvPr/>
      </p:nvGrpSpPr>
      <p:grpSpPr>
        <a:xfrm>
          <a:off x="0" y="0"/>
          <a:ext cx="0" cy="0"/>
          <a:chOff x="0" y="0"/>
          <a:chExt cx="0" cy="0"/>
        </a:xfrm>
      </p:grpSpPr>
      <p:sp>
        <p:nvSpPr>
          <p:cNvPr id="21" name="Textfeld 28">
            <a:extLst>
              <a:ext uri="{FF2B5EF4-FFF2-40B4-BE49-F238E27FC236}">
                <a16:creationId xmlns:a16="http://schemas.microsoft.com/office/drawing/2014/main" id="{E68F1CF4-05AE-4CD2-B1DA-AB3353F6A385}"/>
              </a:ext>
            </a:extLst>
          </p:cNvPr>
          <p:cNvSpPr txBox="1"/>
          <p:nvPr/>
        </p:nvSpPr>
        <p:spPr>
          <a:xfrm>
            <a:off x="6848669" y="6346967"/>
            <a:ext cx="10618237" cy="1015663"/>
          </a:xfrm>
          <a:prstGeom prst="rect">
            <a:avLst/>
          </a:prstGeom>
          <a:noFill/>
        </p:spPr>
        <p:txBody>
          <a:bodyPr wrap="square" rtlCol="0">
            <a:spAutoFit/>
          </a:bodyPr>
          <a:lstStyle/>
          <a:p>
            <a:pPr algn="ctr"/>
            <a:r>
              <a:rPr lang="en-US" sz="6000" b="1" dirty="0">
                <a:solidFill>
                  <a:srgbClr val="EB0045"/>
                </a:solidFill>
                <a:latin typeface="Raleway" panose="020B0003030101060003" pitchFamily="34" charset="0"/>
                <a:ea typeface="Open Sans" panose="020B0606030504020204" pitchFamily="34" charset="0"/>
                <a:cs typeface="Open Sans" panose="020B0606030504020204" pitchFamily="34" charset="0"/>
              </a:rPr>
              <a:t>#01 </a:t>
            </a:r>
            <a:r>
              <a:rPr lang="en-US" sz="6000" b="1" dirty="0">
                <a:solidFill>
                  <a:schemeClr val="bg1"/>
                </a:solidFill>
                <a:latin typeface="Raleway" panose="020B0003030101060003" pitchFamily="34" charset="0"/>
                <a:ea typeface="Open Sans" panose="020B0606030504020204" pitchFamily="34" charset="0"/>
                <a:cs typeface="Open Sans" panose="020B0606030504020204" pitchFamily="34" charset="0"/>
              </a:rPr>
              <a:t>NEW SECTION</a:t>
            </a:r>
          </a:p>
        </p:txBody>
      </p:sp>
    </p:spTree>
    <p:extLst>
      <p:ext uri="{BB962C8B-B14F-4D97-AF65-F5344CB8AC3E}">
        <p14:creationId xmlns:p14="http://schemas.microsoft.com/office/powerpoint/2010/main" val="413557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27">
            <a:extLst>
              <a:ext uri="{FF2B5EF4-FFF2-40B4-BE49-F238E27FC236}">
                <a16:creationId xmlns:a16="http://schemas.microsoft.com/office/drawing/2014/main" id="{B4EED5BB-CA6C-49E2-A421-F519D4691C22}"/>
              </a:ext>
            </a:extLst>
          </p:cNvPr>
          <p:cNvSpPr txBox="1"/>
          <p:nvPr/>
        </p:nvSpPr>
        <p:spPr>
          <a:xfrm>
            <a:off x="893192" y="2418004"/>
            <a:ext cx="5862171" cy="861774"/>
          </a:xfrm>
          <a:prstGeom prst="rect">
            <a:avLst/>
          </a:prstGeom>
          <a:noFill/>
        </p:spPr>
        <p:txBody>
          <a:bodyPr wrap="square" rtlCol="0">
            <a:spAutoFit/>
          </a:bodyPr>
          <a:lstStyle/>
          <a:p>
            <a:r>
              <a:rPr lang="en-US" sz="5000" b="1" dirty="0">
                <a:solidFill>
                  <a:schemeClr val="bg1"/>
                </a:solidFill>
                <a:latin typeface="Raleway" panose="020B0003030101060003" pitchFamily="34" charset="0"/>
                <a:ea typeface="Open Sans" panose="020B0606030504020204" pitchFamily="34" charset="0"/>
                <a:cs typeface="Open Sans" panose="020B0606030504020204" pitchFamily="34" charset="0"/>
              </a:rPr>
              <a:t>FULL IMAGE SLIDE</a:t>
            </a:r>
            <a:endParaRPr lang="de-DE" sz="5000" b="1" dirty="0">
              <a:solidFill>
                <a:schemeClr val="bg1"/>
              </a:solidFill>
              <a:latin typeface="Raleway" panose="020B0003030101060003" pitchFamily="34" charset="0"/>
              <a:ea typeface="Open Sans" panose="020B0606030504020204" pitchFamily="34" charset="0"/>
              <a:cs typeface="Open Sans" panose="020B0606030504020204" pitchFamily="34" charset="0"/>
            </a:endParaRPr>
          </a:p>
        </p:txBody>
      </p:sp>
      <p:sp>
        <p:nvSpPr>
          <p:cNvPr id="6" name="Subtitle 2">
            <a:extLst>
              <a:ext uri="{FF2B5EF4-FFF2-40B4-BE49-F238E27FC236}">
                <a16:creationId xmlns:a16="http://schemas.microsoft.com/office/drawing/2014/main" id="{DCDE2345-9426-49A6-B262-EA43612E2B47}"/>
              </a:ext>
            </a:extLst>
          </p:cNvPr>
          <p:cNvSpPr txBox="1">
            <a:spLocks/>
          </p:cNvSpPr>
          <p:nvPr/>
        </p:nvSpPr>
        <p:spPr>
          <a:xfrm>
            <a:off x="834198" y="3568568"/>
            <a:ext cx="6090181" cy="1556903"/>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50000"/>
              </a:lnSpc>
            </a:pPr>
            <a:r>
              <a:rPr lang="de-DE" sz="2000" dirty="0">
                <a:solidFill>
                  <a:schemeClr val="bg1"/>
                </a:solidFill>
                <a:latin typeface="+mj-lt"/>
              </a:rPr>
              <a:t>Lorem ipsum dolor sit amet, consetetur sadipscing elitr, sed diam nonumy eirmod tempor invidunt ut labore et dolore magna aliquyam erat.</a:t>
            </a:r>
          </a:p>
        </p:txBody>
      </p:sp>
    </p:spTree>
    <p:extLst>
      <p:ext uri="{BB962C8B-B14F-4D97-AF65-F5344CB8AC3E}">
        <p14:creationId xmlns:p14="http://schemas.microsoft.com/office/powerpoint/2010/main" val="798634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27">
            <a:extLst>
              <a:ext uri="{FF2B5EF4-FFF2-40B4-BE49-F238E27FC236}">
                <a16:creationId xmlns:a16="http://schemas.microsoft.com/office/drawing/2014/main" id="{B4EED5BB-CA6C-49E2-A421-F519D4691C22}"/>
              </a:ext>
            </a:extLst>
          </p:cNvPr>
          <p:cNvSpPr txBox="1"/>
          <p:nvPr/>
        </p:nvSpPr>
        <p:spPr>
          <a:xfrm>
            <a:off x="893192" y="2418004"/>
            <a:ext cx="7507858" cy="861774"/>
          </a:xfrm>
          <a:prstGeom prst="rect">
            <a:avLst/>
          </a:prstGeom>
          <a:noFill/>
        </p:spPr>
        <p:txBody>
          <a:bodyPr wrap="square" rtlCol="0">
            <a:spAutoFit/>
          </a:bodyPr>
          <a:lstStyle/>
          <a:p>
            <a:r>
              <a:rPr lang="en-US" sz="5000" b="1" dirty="0">
                <a:solidFill>
                  <a:srgbClr val="EB0045"/>
                </a:solidFill>
                <a:latin typeface="Raleway" panose="020B0003030101060003" pitchFamily="34" charset="0"/>
                <a:ea typeface="Open Sans" panose="020B0606030504020204" pitchFamily="34" charset="0"/>
                <a:cs typeface="Open Sans" panose="020B0606030504020204" pitchFamily="34" charset="0"/>
              </a:rPr>
              <a:t>TEXT &amp; IMAGE SLIDE</a:t>
            </a:r>
            <a:endParaRPr lang="de-DE" sz="5000" b="1" dirty="0">
              <a:solidFill>
                <a:srgbClr val="EB0045"/>
              </a:solidFill>
              <a:latin typeface="Raleway" panose="020B0003030101060003" pitchFamily="34" charset="0"/>
              <a:ea typeface="Open Sans" panose="020B0606030504020204" pitchFamily="34" charset="0"/>
              <a:cs typeface="Open Sans" panose="020B0606030504020204" pitchFamily="34" charset="0"/>
            </a:endParaRPr>
          </a:p>
        </p:txBody>
      </p:sp>
      <p:sp>
        <p:nvSpPr>
          <p:cNvPr id="6" name="Subtitle 2">
            <a:extLst>
              <a:ext uri="{FF2B5EF4-FFF2-40B4-BE49-F238E27FC236}">
                <a16:creationId xmlns:a16="http://schemas.microsoft.com/office/drawing/2014/main" id="{DCDE2345-9426-49A6-B262-EA43612E2B47}"/>
              </a:ext>
            </a:extLst>
          </p:cNvPr>
          <p:cNvSpPr txBox="1">
            <a:spLocks/>
          </p:cNvSpPr>
          <p:nvPr/>
        </p:nvSpPr>
        <p:spPr>
          <a:xfrm>
            <a:off x="834198" y="3568568"/>
            <a:ext cx="6090181" cy="4788557"/>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50000"/>
              </a:lnSpc>
            </a:pPr>
            <a:r>
              <a:rPr lang="de-DE" sz="2000" dirty="0">
                <a:solidFill>
                  <a:schemeClr val="tx1"/>
                </a:solidFill>
                <a:latin typeface="+mj-lt"/>
              </a:rPr>
              <a:t>Lorem ipsum dolor sit amet, consetetur sadipscing elitr, sed diam nonumy eirmod tempor invidunt ut labore et dolore magna aliquyam erat. Lorem ipsum dolor sit amet, consetetur sadipscing elitr, sed diam nonumy eirmod tempor invidunt ut labore et dolore magna aliquyam erat</a:t>
            </a:r>
            <a:br>
              <a:rPr lang="de-DE" sz="2000" dirty="0">
                <a:solidFill>
                  <a:schemeClr val="tx1"/>
                </a:solidFill>
                <a:latin typeface="+mj-lt"/>
              </a:rPr>
            </a:br>
            <a:br>
              <a:rPr lang="de-DE" sz="2000" dirty="0">
                <a:solidFill>
                  <a:schemeClr val="tx1"/>
                </a:solidFill>
                <a:latin typeface="+mj-lt"/>
              </a:rPr>
            </a:br>
            <a:r>
              <a:rPr lang="de-DE" sz="2000" dirty="0">
                <a:solidFill>
                  <a:schemeClr val="tx1"/>
                </a:solidFill>
                <a:latin typeface="+mj-lt"/>
              </a:rPr>
              <a:t>Lorem ipsum dolor sit amet, consetetur sadipscing elitr, sed diam nonumy eirmod tempor invidunt ut labore et dolore magna aliquyam erat</a:t>
            </a:r>
          </a:p>
        </p:txBody>
      </p:sp>
      <p:sp>
        <p:nvSpPr>
          <p:cNvPr id="17" name="Textfeld 15">
            <a:extLst>
              <a:ext uri="{FF2B5EF4-FFF2-40B4-BE49-F238E27FC236}">
                <a16:creationId xmlns:a16="http://schemas.microsoft.com/office/drawing/2014/main" id="{E0C8CFD4-1190-4F9A-80EA-83F17B668D66}"/>
              </a:ext>
            </a:extLst>
          </p:cNvPr>
          <p:cNvSpPr txBox="1"/>
          <p:nvPr/>
        </p:nvSpPr>
        <p:spPr>
          <a:xfrm>
            <a:off x="17067060" y="620439"/>
            <a:ext cx="6594933" cy="861774"/>
          </a:xfrm>
          <a:prstGeom prst="rect">
            <a:avLst/>
          </a:prstGeom>
          <a:noFill/>
        </p:spPr>
        <p:txBody>
          <a:bodyPr wrap="square" rtlCol="0">
            <a:spAutoFit/>
          </a:bodyPr>
          <a:lstStyle/>
          <a:p>
            <a:pPr algn="r"/>
            <a:r>
              <a:rPr lang="en-US" sz="5000" b="1" dirty="0">
                <a:solidFill>
                  <a:srgbClr val="1B242B"/>
                </a:solidFill>
                <a:latin typeface="Raleway" panose="020B0003030101060003" pitchFamily="34" charset="0"/>
                <a:ea typeface="Open Sans" panose="020B0606030504020204" pitchFamily="34" charset="0"/>
                <a:cs typeface="Open Sans" panose="020B0606030504020204" pitchFamily="34" charset="0"/>
              </a:rPr>
              <a:t>TEXT &amp; IMAGE SLIDE</a:t>
            </a:r>
            <a:endParaRPr lang="de-DE" sz="5000" b="1" dirty="0">
              <a:solidFill>
                <a:srgbClr val="1B242B"/>
              </a:solidFill>
              <a:latin typeface="Raleway" panose="020B0003030101060003" pitchFamily="34" charset="0"/>
              <a:ea typeface="Open Sans" panose="020B0606030504020204" pitchFamily="34" charset="0"/>
              <a:cs typeface="Open Sans" panose="020B0606030504020204" pitchFamily="34" charset="0"/>
            </a:endParaRPr>
          </a:p>
        </p:txBody>
      </p:sp>
      <p:sp>
        <p:nvSpPr>
          <p:cNvPr id="20" name="Subtitle 2">
            <a:extLst>
              <a:ext uri="{FF2B5EF4-FFF2-40B4-BE49-F238E27FC236}">
                <a16:creationId xmlns:a16="http://schemas.microsoft.com/office/drawing/2014/main" id="{661EA56B-283D-4E1A-8065-45064C9C2FB1}"/>
              </a:ext>
            </a:extLst>
          </p:cNvPr>
          <p:cNvSpPr txBox="1">
            <a:spLocks/>
          </p:cNvSpPr>
          <p:nvPr/>
        </p:nvSpPr>
        <p:spPr>
          <a:xfrm>
            <a:off x="18001426" y="9460228"/>
            <a:ext cx="6090181" cy="633573"/>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ct val="150000"/>
              </a:lnSpc>
            </a:pPr>
            <a:r>
              <a:rPr lang="de-DE" sz="2000" b="1" dirty="0">
                <a:solidFill>
                  <a:schemeClr val="bg1"/>
                </a:solidFill>
                <a:latin typeface="+mj-lt"/>
              </a:rPr>
              <a:t>IMAGE CAPTION: Text goes here.</a:t>
            </a:r>
          </a:p>
        </p:txBody>
      </p:sp>
      <p:pic>
        <p:nvPicPr>
          <p:cNvPr id="3" name="Picture 2">
            <a:extLst>
              <a:ext uri="{FF2B5EF4-FFF2-40B4-BE49-F238E27FC236}">
                <a16:creationId xmlns:a16="http://schemas.microsoft.com/office/drawing/2014/main" id="{82E1145D-CA1B-4C9E-8D0D-F7C2E354734E}"/>
              </a:ext>
            </a:extLst>
          </p:cNvPr>
          <p:cNvPicPr>
            <a:picLocks noChangeAspect="1"/>
          </p:cNvPicPr>
          <p:nvPr/>
        </p:nvPicPr>
        <p:blipFill rotWithShape="1">
          <a:blip r:embed="rId2">
            <a:extLst>
              <a:ext uri="{28A0092B-C50C-407E-A947-70E740481C1C}">
                <a14:useLocalDpi xmlns:a14="http://schemas.microsoft.com/office/drawing/2010/main" val="0"/>
              </a:ext>
            </a:extLst>
          </a:blip>
          <a:srcRect t="10355"/>
          <a:stretch/>
        </p:blipFill>
        <p:spPr>
          <a:xfrm>
            <a:off x="10613858" y="2400310"/>
            <a:ext cx="13770142" cy="6943636"/>
          </a:xfrm>
          <a:prstGeom prst="rect">
            <a:avLst/>
          </a:prstGeom>
        </p:spPr>
      </p:pic>
    </p:spTree>
    <p:extLst>
      <p:ext uri="{BB962C8B-B14F-4D97-AF65-F5344CB8AC3E}">
        <p14:creationId xmlns:p14="http://schemas.microsoft.com/office/powerpoint/2010/main" val="215529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2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27">
            <a:extLst>
              <a:ext uri="{FF2B5EF4-FFF2-40B4-BE49-F238E27FC236}">
                <a16:creationId xmlns:a16="http://schemas.microsoft.com/office/drawing/2014/main" id="{B4EED5BB-CA6C-49E2-A421-F519D4691C22}"/>
              </a:ext>
            </a:extLst>
          </p:cNvPr>
          <p:cNvSpPr txBox="1"/>
          <p:nvPr/>
        </p:nvSpPr>
        <p:spPr>
          <a:xfrm>
            <a:off x="893192" y="2418004"/>
            <a:ext cx="7317358" cy="861774"/>
          </a:xfrm>
          <a:prstGeom prst="rect">
            <a:avLst/>
          </a:prstGeom>
          <a:noFill/>
        </p:spPr>
        <p:txBody>
          <a:bodyPr wrap="square" rtlCol="0">
            <a:spAutoFit/>
          </a:bodyPr>
          <a:lstStyle/>
          <a:p>
            <a:r>
              <a:rPr lang="en-US" sz="5000" b="1" dirty="0">
                <a:solidFill>
                  <a:srgbClr val="EB0045"/>
                </a:solidFill>
                <a:latin typeface="Raleway" panose="020B0003030101060003" pitchFamily="34" charset="0"/>
                <a:ea typeface="Open Sans" panose="020B0606030504020204" pitchFamily="34" charset="0"/>
                <a:cs typeface="Open Sans" panose="020B0606030504020204" pitchFamily="34" charset="0"/>
              </a:rPr>
              <a:t>SOCIAL MEDIA STATS</a:t>
            </a:r>
            <a:endParaRPr lang="de-DE" sz="5000" b="1" dirty="0">
              <a:solidFill>
                <a:srgbClr val="EB0045"/>
              </a:solidFill>
              <a:latin typeface="Raleway" panose="020B0003030101060003" pitchFamily="34" charset="0"/>
              <a:ea typeface="Open Sans" panose="020B0606030504020204" pitchFamily="34" charset="0"/>
              <a:cs typeface="Open Sans" panose="020B0606030504020204" pitchFamily="34" charset="0"/>
            </a:endParaRPr>
          </a:p>
        </p:txBody>
      </p:sp>
      <p:sp>
        <p:nvSpPr>
          <p:cNvPr id="6" name="Subtitle 2">
            <a:extLst>
              <a:ext uri="{FF2B5EF4-FFF2-40B4-BE49-F238E27FC236}">
                <a16:creationId xmlns:a16="http://schemas.microsoft.com/office/drawing/2014/main" id="{DCDE2345-9426-49A6-B262-EA43612E2B47}"/>
              </a:ext>
            </a:extLst>
          </p:cNvPr>
          <p:cNvSpPr txBox="1">
            <a:spLocks/>
          </p:cNvSpPr>
          <p:nvPr/>
        </p:nvSpPr>
        <p:spPr>
          <a:xfrm>
            <a:off x="834198" y="3568568"/>
            <a:ext cx="6090181" cy="1556903"/>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50000"/>
              </a:lnSpc>
            </a:pPr>
            <a:r>
              <a:rPr lang="de-DE" sz="2000" dirty="0">
                <a:solidFill>
                  <a:schemeClr val="tx1"/>
                </a:solidFill>
                <a:latin typeface="+mj-lt"/>
              </a:rPr>
              <a:t>Lorem ipsum dolor sit amet, consetetur sadipscing elitr, sed diam nonumy eirmod tempor invidunt ut labore et dolore magna aliquyam erat,</a:t>
            </a:r>
          </a:p>
        </p:txBody>
      </p:sp>
      <p:sp>
        <p:nvSpPr>
          <p:cNvPr id="17" name="Textfeld 15">
            <a:extLst>
              <a:ext uri="{FF2B5EF4-FFF2-40B4-BE49-F238E27FC236}">
                <a16:creationId xmlns:a16="http://schemas.microsoft.com/office/drawing/2014/main" id="{E0C8CFD4-1190-4F9A-80EA-83F17B668D66}"/>
              </a:ext>
            </a:extLst>
          </p:cNvPr>
          <p:cNvSpPr txBox="1"/>
          <p:nvPr/>
        </p:nvSpPr>
        <p:spPr>
          <a:xfrm>
            <a:off x="14859000" y="620439"/>
            <a:ext cx="8802993" cy="861774"/>
          </a:xfrm>
          <a:prstGeom prst="rect">
            <a:avLst/>
          </a:prstGeom>
          <a:noFill/>
        </p:spPr>
        <p:txBody>
          <a:bodyPr wrap="square" rtlCol="0">
            <a:spAutoFit/>
          </a:bodyPr>
          <a:lstStyle/>
          <a:p>
            <a:pPr algn="r"/>
            <a:r>
              <a:rPr lang="en-US" sz="5000" b="1" dirty="0">
                <a:solidFill>
                  <a:srgbClr val="02476C"/>
                </a:solidFill>
                <a:latin typeface="Raleway" panose="020B0003030101060003" pitchFamily="34" charset="0"/>
                <a:ea typeface="Open Sans" panose="020B0606030504020204" pitchFamily="34" charset="0"/>
                <a:cs typeface="Open Sans" panose="020B0606030504020204" pitchFamily="34" charset="0"/>
              </a:rPr>
              <a:t>SOCIAL MEDIA STATS</a:t>
            </a:r>
            <a:endParaRPr lang="de-DE" sz="5000" b="1" dirty="0">
              <a:solidFill>
                <a:srgbClr val="02476C"/>
              </a:solidFill>
              <a:latin typeface="Raleway" panose="020B0003030101060003" pitchFamily="34" charset="0"/>
              <a:ea typeface="Open Sans" panose="020B0606030504020204" pitchFamily="34" charset="0"/>
              <a:cs typeface="Open Sans" panose="020B0606030504020204" pitchFamily="34" charset="0"/>
            </a:endParaRPr>
          </a:p>
        </p:txBody>
      </p:sp>
      <p:grpSp>
        <p:nvGrpSpPr>
          <p:cNvPr id="9" name="Group 8">
            <a:extLst>
              <a:ext uri="{FF2B5EF4-FFF2-40B4-BE49-F238E27FC236}">
                <a16:creationId xmlns:a16="http://schemas.microsoft.com/office/drawing/2014/main" id="{0A373B9D-E2DE-41C4-B892-EEE8CD5D9E63}"/>
              </a:ext>
            </a:extLst>
          </p:cNvPr>
          <p:cNvGrpSpPr/>
          <p:nvPr/>
        </p:nvGrpSpPr>
        <p:grpSpPr>
          <a:xfrm>
            <a:off x="9490730" y="2395023"/>
            <a:ext cx="3198575" cy="3890008"/>
            <a:chOff x="9490730" y="2395023"/>
            <a:chExt cx="3198575" cy="3890008"/>
          </a:xfrm>
        </p:grpSpPr>
        <p:pic>
          <p:nvPicPr>
            <p:cNvPr id="3" name="Graphic 2">
              <a:extLst>
                <a:ext uri="{FF2B5EF4-FFF2-40B4-BE49-F238E27FC236}">
                  <a16:creationId xmlns:a16="http://schemas.microsoft.com/office/drawing/2014/main" id="{7FF8799B-66F0-4F71-910F-99D43343F50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071469" y="3326467"/>
              <a:ext cx="1460038" cy="1544113"/>
            </a:xfrm>
            <a:prstGeom prst="rect">
              <a:avLst/>
            </a:prstGeom>
          </p:spPr>
        </p:pic>
        <p:sp>
          <p:nvSpPr>
            <p:cNvPr id="11" name="Subtitle 2">
              <a:extLst>
                <a:ext uri="{FF2B5EF4-FFF2-40B4-BE49-F238E27FC236}">
                  <a16:creationId xmlns:a16="http://schemas.microsoft.com/office/drawing/2014/main" id="{43507DD4-04D1-49B8-9C4D-1C7C6F6EF486}"/>
                </a:ext>
              </a:extLst>
            </p:cNvPr>
            <p:cNvSpPr txBox="1">
              <a:spLocks/>
            </p:cNvSpPr>
            <p:nvPr/>
          </p:nvSpPr>
          <p:spPr>
            <a:xfrm>
              <a:off x="9795533" y="5103872"/>
              <a:ext cx="2893772" cy="1181159"/>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50000"/>
                </a:lnSpc>
              </a:pPr>
              <a:r>
                <a:rPr lang="de-DE" sz="2200" b="1" dirty="0">
                  <a:solidFill>
                    <a:srgbClr val="02476C"/>
                  </a:solidFill>
                  <a:latin typeface="Open Sans" panose="020B0606030504020204" pitchFamily="34" charset="0"/>
                  <a:ea typeface="Open Sans" panose="020B0606030504020204" pitchFamily="34" charset="0"/>
                  <a:cs typeface="Open Sans" panose="020B0606030504020204" pitchFamily="34" charset="0"/>
                </a:rPr>
                <a:t>Followers: </a:t>
              </a:r>
              <a:r>
                <a:rPr lang="de-DE" sz="22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9999</a:t>
              </a:r>
              <a:br>
                <a:rPr lang="de-DE" sz="22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br>
              <a:r>
                <a:rPr lang="de-DE" sz="2200" b="1" dirty="0">
                  <a:solidFill>
                    <a:srgbClr val="02476C"/>
                  </a:solidFill>
                  <a:latin typeface="Open Sans" panose="020B0606030504020204" pitchFamily="34" charset="0"/>
                  <a:ea typeface="Open Sans" panose="020B0606030504020204" pitchFamily="34" charset="0"/>
                  <a:cs typeface="Open Sans" panose="020B0606030504020204" pitchFamily="34" charset="0"/>
                </a:rPr>
                <a:t>Likes: </a:t>
              </a:r>
              <a:r>
                <a:rPr lang="de-DE" sz="22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9999</a:t>
              </a:r>
            </a:p>
          </p:txBody>
        </p:sp>
        <p:sp>
          <p:nvSpPr>
            <p:cNvPr id="12" name="Freeform 97">
              <a:extLst>
                <a:ext uri="{FF2B5EF4-FFF2-40B4-BE49-F238E27FC236}">
                  <a16:creationId xmlns:a16="http://schemas.microsoft.com/office/drawing/2014/main" id="{30D9D6BA-5806-4B0D-81CC-614B288794D2}"/>
                </a:ext>
              </a:extLst>
            </p:cNvPr>
            <p:cNvSpPr>
              <a:spLocks noChangeArrowheads="1"/>
            </p:cNvSpPr>
            <p:nvPr/>
          </p:nvSpPr>
          <p:spPr bwMode="auto">
            <a:xfrm>
              <a:off x="9541530" y="5923646"/>
              <a:ext cx="237838" cy="220380"/>
            </a:xfrm>
            <a:custGeom>
              <a:avLst/>
              <a:gdLst>
                <a:gd name="T0" fmla="*/ 56253627 w 602"/>
                <a:gd name="T1" fmla="*/ 0 h 531"/>
                <a:gd name="T2" fmla="*/ 56253627 w 602"/>
                <a:gd name="T3" fmla="*/ 0 h 531"/>
                <a:gd name="T4" fmla="*/ 41504973 w 602"/>
                <a:gd name="T5" fmla="*/ 6306590 h 531"/>
                <a:gd name="T6" fmla="*/ 41504973 w 602"/>
                <a:gd name="T7" fmla="*/ 6306590 h 531"/>
                <a:gd name="T8" fmla="*/ 41504973 w 602"/>
                <a:gd name="T9" fmla="*/ 6306590 h 531"/>
                <a:gd name="T10" fmla="*/ 38763987 w 602"/>
                <a:gd name="T11" fmla="*/ 9009466 h 531"/>
                <a:gd name="T12" fmla="*/ 36937024 w 602"/>
                <a:gd name="T13" fmla="*/ 6306590 h 531"/>
                <a:gd name="T14" fmla="*/ 36937024 w 602"/>
                <a:gd name="T15" fmla="*/ 6306590 h 531"/>
                <a:gd name="T16" fmla="*/ 36937024 w 602"/>
                <a:gd name="T17" fmla="*/ 6306590 h 531"/>
                <a:gd name="T18" fmla="*/ 36937024 w 602"/>
                <a:gd name="T19" fmla="*/ 6306590 h 531"/>
                <a:gd name="T20" fmla="*/ 22188371 w 602"/>
                <a:gd name="T21" fmla="*/ 0 h 531"/>
                <a:gd name="T22" fmla="*/ 6526055 w 602"/>
                <a:gd name="T23" fmla="*/ 6306590 h 531"/>
                <a:gd name="T24" fmla="*/ 0 w 602"/>
                <a:gd name="T25" fmla="*/ 21751441 h 531"/>
                <a:gd name="T26" fmla="*/ 6526055 w 602"/>
                <a:gd name="T27" fmla="*/ 37325085 h 531"/>
                <a:gd name="T28" fmla="*/ 36023362 w 602"/>
                <a:gd name="T29" fmla="*/ 66412749 h 531"/>
                <a:gd name="T30" fmla="*/ 38763987 w 602"/>
                <a:gd name="T31" fmla="*/ 68214427 h 531"/>
                <a:gd name="T32" fmla="*/ 42418636 w 602"/>
                <a:gd name="T33" fmla="*/ 66412749 h 531"/>
                <a:gd name="T34" fmla="*/ 71915942 w 602"/>
                <a:gd name="T35" fmla="*/ 37325085 h 531"/>
                <a:gd name="T36" fmla="*/ 78441997 w 602"/>
                <a:gd name="T37" fmla="*/ 21751441 h 531"/>
                <a:gd name="T38" fmla="*/ 71915942 w 602"/>
                <a:gd name="T39" fmla="*/ 6306590 h 531"/>
                <a:gd name="T40" fmla="*/ 56253627 w 602"/>
                <a:gd name="T41" fmla="*/ 0 h 53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602" h="531">
                  <a:moveTo>
                    <a:pt x="431" y="0"/>
                  </a:moveTo>
                  <a:lnTo>
                    <a:pt x="431" y="0"/>
                  </a:lnTo>
                  <a:cubicBezTo>
                    <a:pt x="389" y="0"/>
                    <a:pt x="346" y="21"/>
                    <a:pt x="318" y="49"/>
                  </a:cubicBezTo>
                  <a:cubicBezTo>
                    <a:pt x="297" y="70"/>
                    <a:pt x="297" y="70"/>
                    <a:pt x="297" y="70"/>
                  </a:cubicBezTo>
                  <a:cubicBezTo>
                    <a:pt x="283" y="49"/>
                    <a:pt x="283" y="49"/>
                    <a:pt x="283" y="49"/>
                  </a:cubicBezTo>
                  <a:cubicBezTo>
                    <a:pt x="248" y="21"/>
                    <a:pt x="212" y="0"/>
                    <a:pt x="170" y="0"/>
                  </a:cubicBezTo>
                  <a:cubicBezTo>
                    <a:pt x="120" y="0"/>
                    <a:pt x="78" y="21"/>
                    <a:pt x="50" y="49"/>
                  </a:cubicBezTo>
                  <a:cubicBezTo>
                    <a:pt x="14" y="84"/>
                    <a:pt x="0" y="127"/>
                    <a:pt x="0" y="169"/>
                  </a:cubicBezTo>
                  <a:cubicBezTo>
                    <a:pt x="0" y="219"/>
                    <a:pt x="14" y="261"/>
                    <a:pt x="50" y="290"/>
                  </a:cubicBezTo>
                  <a:cubicBezTo>
                    <a:pt x="276" y="516"/>
                    <a:pt x="276" y="516"/>
                    <a:pt x="276" y="516"/>
                  </a:cubicBezTo>
                  <a:cubicBezTo>
                    <a:pt x="283" y="523"/>
                    <a:pt x="290" y="530"/>
                    <a:pt x="297" y="530"/>
                  </a:cubicBezTo>
                  <a:cubicBezTo>
                    <a:pt x="311" y="530"/>
                    <a:pt x="318" y="523"/>
                    <a:pt x="325" y="516"/>
                  </a:cubicBezTo>
                  <a:cubicBezTo>
                    <a:pt x="551" y="290"/>
                    <a:pt x="551" y="290"/>
                    <a:pt x="551" y="290"/>
                  </a:cubicBezTo>
                  <a:cubicBezTo>
                    <a:pt x="587" y="261"/>
                    <a:pt x="601" y="219"/>
                    <a:pt x="601" y="169"/>
                  </a:cubicBezTo>
                  <a:cubicBezTo>
                    <a:pt x="601" y="127"/>
                    <a:pt x="587" y="84"/>
                    <a:pt x="551" y="49"/>
                  </a:cubicBezTo>
                  <a:cubicBezTo>
                    <a:pt x="516" y="21"/>
                    <a:pt x="474" y="0"/>
                    <a:pt x="431" y="0"/>
                  </a:cubicBezTo>
                </a:path>
              </a:pathLst>
            </a:custGeom>
            <a:solidFill>
              <a:srgbClr val="1B242B"/>
            </a:solidFill>
            <a:ln>
              <a:noFill/>
            </a:ln>
            <a:extLst/>
          </p:spPr>
          <p:txBody>
            <a:bodyPr wrap="none" anchor="ctr"/>
            <a:lstStyle/>
            <a:p>
              <a:endParaRPr lang="en-US">
                <a:solidFill>
                  <a:srgbClr val="56C5CF"/>
                </a:solidFill>
              </a:endParaRPr>
            </a:p>
          </p:txBody>
        </p:sp>
        <p:sp>
          <p:nvSpPr>
            <p:cNvPr id="13" name="Freeform 95">
              <a:extLst>
                <a:ext uri="{FF2B5EF4-FFF2-40B4-BE49-F238E27FC236}">
                  <a16:creationId xmlns:a16="http://schemas.microsoft.com/office/drawing/2014/main" id="{6431FE88-8A77-4249-B8C0-0BAB68FCAC19}"/>
                </a:ext>
              </a:extLst>
            </p:cNvPr>
            <p:cNvSpPr>
              <a:spLocks noChangeArrowheads="1"/>
            </p:cNvSpPr>
            <p:nvPr/>
          </p:nvSpPr>
          <p:spPr bwMode="auto">
            <a:xfrm>
              <a:off x="9568171" y="5374630"/>
              <a:ext cx="217795" cy="220380"/>
            </a:xfrm>
            <a:custGeom>
              <a:avLst/>
              <a:gdLst>
                <a:gd name="T0" fmla="*/ 78678142 w 609"/>
                <a:gd name="T1" fmla="*/ 71923702 h 580"/>
                <a:gd name="T2" fmla="*/ 78678142 w 609"/>
                <a:gd name="T3" fmla="*/ 71923702 h 580"/>
                <a:gd name="T4" fmla="*/ 78678142 w 609"/>
                <a:gd name="T5" fmla="*/ 71923702 h 580"/>
                <a:gd name="T6" fmla="*/ 75054951 w 609"/>
                <a:gd name="T7" fmla="*/ 75578543 h 580"/>
                <a:gd name="T8" fmla="*/ 72208055 w 609"/>
                <a:gd name="T9" fmla="*/ 75578543 h 580"/>
                <a:gd name="T10" fmla="*/ 73113853 w 609"/>
                <a:gd name="T11" fmla="*/ 71923702 h 580"/>
                <a:gd name="T12" fmla="*/ 78678142 w 609"/>
                <a:gd name="T13" fmla="*/ 70095920 h 580"/>
                <a:gd name="T14" fmla="*/ 78678142 w 609"/>
                <a:gd name="T15" fmla="*/ 71923702 h 580"/>
                <a:gd name="T16" fmla="*/ 73113853 w 609"/>
                <a:gd name="T17" fmla="*/ 68268500 h 580"/>
                <a:gd name="T18" fmla="*/ 73113853 w 609"/>
                <a:gd name="T19" fmla="*/ 68268500 h 580"/>
                <a:gd name="T20" fmla="*/ 69490662 w 609"/>
                <a:gd name="T21" fmla="*/ 68268500 h 580"/>
                <a:gd name="T22" fmla="*/ 69490662 w 609"/>
                <a:gd name="T23" fmla="*/ 71923702 h 580"/>
                <a:gd name="T24" fmla="*/ 65867111 w 609"/>
                <a:gd name="T25" fmla="*/ 75578543 h 580"/>
                <a:gd name="T26" fmla="*/ 62243920 w 609"/>
                <a:gd name="T27" fmla="*/ 71923702 h 580"/>
                <a:gd name="T28" fmla="*/ 62243920 w 609"/>
                <a:gd name="T29" fmla="*/ 68268500 h 580"/>
                <a:gd name="T30" fmla="*/ 58491226 w 609"/>
                <a:gd name="T31" fmla="*/ 68268500 h 580"/>
                <a:gd name="T32" fmla="*/ 54867675 w 609"/>
                <a:gd name="T33" fmla="*/ 64483232 h 580"/>
                <a:gd name="T34" fmla="*/ 58491226 w 609"/>
                <a:gd name="T35" fmla="*/ 60828391 h 580"/>
                <a:gd name="T36" fmla="*/ 62243920 w 609"/>
                <a:gd name="T37" fmla="*/ 60828391 h 580"/>
                <a:gd name="T38" fmla="*/ 62243920 w 609"/>
                <a:gd name="T39" fmla="*/ 57173188 h 580"/>
                <a:gd name="T40" fmla="*/ 65867111 w 609"/>
                <a:gd name="T41" fmla="*/ 53518347 h 580"/>
                <a:gd name="T42" fmla="*/ 69490662 w 609"/>
                <a:gd name="T43" fmla="*/ 57173188 h 580"/>
                <a:gd name="T44" fmla="*/ 69490662 w 609"/>
                <a:gd name="T45" fmla="*/ 60828391 h 580"/>
                <a:gd name="T46" fmla="*/ 73113853 w 609"/>
                <a:gd name="T47" fmla="*/ 60828391 h 580"/>
                <a:gd name="T48" fmla="*/ 76866547 w 609"/>
                <a:gd name="T49" fmla="*/ 64483232 h 580"/>
                <a:gd name="T50" fmla="*/ 73113853 w 609"/>
                <a:gd name="T51" fmla="*/ 68268500 h 580"/>
                <a:gd name="T52" fmla="*/ 58491226 w 609"/>
                <a:gd name="T53" fmla="*/ 57173188 h 580"/>
                <a:gd name="T54" fmla="*/ 58491226 w 609"/>
                <a:gd name="T55" fmla="*/ 57173188 h 580"/>
                <a:gd name="T56" fmla="*/ 51244484 w 609"/>
                <a:gd name="T57" fmla="*/ 64483232 h 580"/>
                <a:gd name="T58" fmla="*/ 58491226 w 609"/>
                <a:gd name="T59" fmla="*/ 71923702 h 580"/>
                <a:gd name="T60" fmla="*/ 59397024 w 609"/>
                <a:gd name="T61" fmla="*/ 75578543 h 580"/>
                <a:gd name="T62" fmla="*/ 3623191 w 609"/>
                <a:gd name="T63" fmla="*/ 75578543 h 580"/>
                <a:gd name="T64" fmla="*/ 0 w 609"/>
                <a:gd name="T65" fmla="*/ 71923702 h 580"/>
                <a:gd name="T66" fmla="*/ 0 w 609"/>
                <a:gd name="T67" fmla="*/ 71923702 h 580"/>
                <a:gd name="T68" fmla="*/ 0 w 609"/>
                <a:gd name="T69" fmla="*/ 71923702 h 580"/>
                <a:gd name="T70" fmla="*/ 10093638 w 609"/>
                <a:gd name="T71" fmla="*/ 53518347 h 580"/>
                <a:gd name="T72" fmla="*/ 21093073 w 609"/>
                <a:gd name="T73" fmla="*/ 49733080 h 580"/>
                <a:gd name="T74" fmla="*/ 31057209 w 609"/>
                <a:gd name="T75" fmla="*/ 46077877 h 580"/>
                <a:gd name="T76" fmla="*/ 31057209 w 609"/>
                <a:gd name="T77" fmla="*/ 38637768 h 580"/>
                <a:gd name="T78" fmla="*/ 27434018 w 609"/>
                <a:gd name="T79" fmla="*/ 29500304 h 580"/>
                <a:gd name="T80" fmla="*/ 24716265 w 609"/>
                <a:gd name="T81" fmla="*/ 25845463 h 580"/>
                <a:gd name="T82" fmla="*/ 25622062 w 609"/>
                <a:gd name="T83" fmla="*/ 19318704 h 580"/>
                <a:gd name="T84" fmla="*/ 25622062 w 609"/>
                <a:gd name="T85" fmla="*/ 12009021 h 580"/>
                <a:gd name="T86" fmla="*/ 39339251 w 609"/>
                <a:gd name="T87" fmla="*/ 0 h 580"/>
                <a:gd name="T88" fmla="*/ 53961878 w 609"/>
                <a:gd name="T89" fmla="*/ 12009021 h 580"/>
                <a:gd name="T90" fmla="*/ 53056080 w 609"/>
                <a:gd name="T91" fmla="*/ 19318704 h 580"/>
                <a:gd name="T92" fmla="*/ 53961878 w 609"/>
                <a:gd name="T93" fmla="*/ 25845463 h 580"/>
                <a:gd name="T94" fmla="*/ 51244484 w 609"/>
                <a:gd name="T95" fmla="*/ 29500304 h 580"/>
                <a:gd name="T96" fmla="*/ 47620933 w 609"/>
                <a:gd name="T97" fmla="*/ 38637768 h 580"/>
                <a:gd name="T98" fmla="*/ 47620933 w 609"/>
                <a:gd name="T99" fmla="*/ 46077877 h 580"/>
                <a:gd name="T100" fmla="*/ 57585069 w 609"/>
                <a:gd name="T101" fmla="*/ 49733080 h 580"/>
                <a:gd name="T102" fmla="*/ 62243920 w 609"/>
                <a:gd name="T103" fmla="*/ 51690927 h 580"/>
                <a:gd name="T104" fmla="*/ 58491226 w 609"/>
                <a:gd name="T105" fmla="*/ 57173188 h 58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609" h="580">
                  <a:moveTo>
                    <a:pt x="608" y="551"/>
                  </a:moveTo>
                  <a:lnTo>
                    <a:pt x="608" y="551"/>
                  </a:lnTo>
                  <a:cubicBezTo>
                    <a:pt x="608" y="572"/>
                    <a:pt x="594" y="579"/>
                    <a:pt x="580" y="579"/>
                  </a:cubicBezTo>
                  <a:cubicBezTo>
                    <a:pt x="558" y="579"/>
                    <a:pt x="558" y="579"/>
                    <a:pt x="558" y="579"/>
                  </a:cubicBezTo>
                  <a:cubicBezTo>
                    <a:pt x="565" y="572"/>
                    <a:pt x="565" y="565"/>
                    <a:pt x="565" y="551"/>
                  </a:cubicBezTo>
                  <a:cubicBezTo>
                    <a:pt x="580" y="551"/>
                    <a:pt x="594" y="551"/>
                    <a:pt x="608" y="537"/>
                  </a:cubicBezTo>
                  <a:cubicBezTo>
                    <a:pt x="608" y="551"/>
                    <a:pt x="608" y="551"/>
                    <a:pt x="608" y="551"/>
                  </a:cubicBezTo>
                  <a:close/>
                  <a:moveTo>
                    <a:pt x="565" y="523"/>
                  </a:moveTo>
                  <a:lnTo>
                    <a:pt x="565" y="523"/>
                  </a:lnTo>
                  <a:cubicBezTo>
                    <a:pt x="537" y="523"/>
                    <a:pt x="537" y="523"/>
                    <a:pt x="537" y="523"/>
                  </a:cubicBezTo>
                  <a:cubicBezTo>
                    <a:pt x="537" y="551"/>
                    <a:pt x="537" y="551"/>
                    <a:pt x="537" y="551"/>
                  </a:cubicBezTo>
                  <a:cubicBezTo>
                    <a:pt x="537" y="572"/>
                    <a:pt x="530" y="579"/>
                    <a:pt x="509" y="579"/>
                  </a:cubicBezTo>
                  <a:cubicBezTo>
                    <a:pt x="495" y="579"/>
                    <a:pt x="481" y="572"/>
                    <a:pt x="481" y="551"/>
                  </a:cubicBezTo>
                  <a:cubicBezTo>
                    <a:pt x="481" y="523"/>
                    <a:pt x="481" y="523"/>
                    <a:pt x="481" y="523"/>
                  </a:cubicBezTo>
                  <a:cubicBezTo>
                    <a:pt x="452" y="523"/>
                    <a:pt x="452" y="523"/>
                    <a:pt x="452" y="523"/>
                  </a:cubicBezTo>
                  <a:cubicBezTo>
                    <a:pt x="438" y="523"/>
                    <a:pt x="424" y="516"/>
                    <a:pt x="424" y="494"/>
                  </a:cubicBezTo>
                  <a:cubicBezTo>
                    <a:pt x="424" y="480"/>
                    <a:pt x="438" y="466"/>
                    <a:pt x="452" y="466"/>
                  </a:cubicBezTo>
                  <a:cubicBezTo>
                    <a:pt x="481" y="466"/>
                    <a:pt x="481" y="466"/>
                    <a:pt x="481" y="466"/>
                  </a:cubicBezTo>
                  <a:cubicBezTo>
                    <a:pt x="481" y="438"/>
                    <a:pt x="481" y="438"/>
                    <a:pt x="481" y="438"/>
                  </a:cubicBezTo>
                  <a:cubicBezTo>
                    <a:pt x="481" y="424"/>
                    <a:pt x="495" y="410"/>
                    <a:pt x="509" y="410"/>
                  </a:cubicBezTo>
                  <a:cubicBezTo>
                    <a:pt x="530" y="410"/>
                    <a:pt x="537" y="424"/>
                    <a:pt x="537" y="438"/>
                  </a:cubicBezTo>
                  <a:cubicBezTo>
                    <a:pt x="537" y="466"/>
                    <a:pt x="537" y="466"/>
                    <a:pt x="537" y="466"/>
                  </a:cubicBezTo>
                  <a:cubicBezTo>
                    <a:pt x="565" y="466"/>
                    <a:pt x="565" y="466"/>
                    <a:pt x="565" y="466"/>
                  </a:cubicBezTo>
                  <a:cubicBezTo>
                    <a:pt x="587" y="466"/>
                    <a:pt x="594" y="480"/>
                    <a:pt x="594" y="494"/>
                  </a:cubicBezTo>
                  <a:cubicBezTo>
                    <a:pt x="594" y="516"/>
                    <a:pt x="587" y="523"/>
                    <a:pt x="565" y="523"/>
                  </a:cubicBezTo>
                  <a:close/>
                  <a:moveTo>
                    <a:pt x="452" y="438"/>
                  </a:moveTo>
                  <a:lnTo>
                    <a:pt x="452" y="438"/>
                  </a:lnTo>
                  <a:cubicBezTo>
                    <a:pt x="424" y="438"/>
                    <a:pt x="396" y="466"/>
                    <a:pt x="396" y="494"/>
                  </a:cubicBezTo>
                  <a:cubicBezTo>
                    <a:pt x="396" y="530"/>
                    <a:pt x="424" y="551"/>
                    <a:pt x="452" y="551"/>
                  </a:cubicBezTo>
                  <a:cubicBezTo>
                    <a:pt x="452" y="565"/>
                    <a:pt x="459" y="572"/>
                    <a:pt x="459" y="579"/>
                  </a:cubicBezTo>
                  <a:cubicBezTo>
                    <a:pt x="28" y="579"/>
                    <a:pt x="28" y="579"/>
                    <a:pt x="28" y="579"/>
                  </a:cubicBezTo>
                  <a:cubicBezTo>
                    <a:pt x="14" y="579"/>
                    <a:pt x="0" y="572"/>
                    <a:pt x="0" y="551"/>
                  </a:cubicBezTo>
                  <a:cubicBezTo>
                    <a:pt x="0" y="551"/>
                    <a:pt x="0" y="452"/>
                    <a:pt x="78" y="410"/>
                  </a:cubicBezTo>
                  <a:cubicBezTo>
                    <a:pt x="127" y="388"/>
                    <a:pt x="106" y="410"/>
                    <a:pt x="163" y="381"/>
                  </a:cubicBezTo>
                  <a:cubicBezTo>
                    <a:pt x="226" y="360"/>
                    <a:pt x="240" y="353"/>
                    <a:pt x="240" y="353"/>
                  </a:cubicBezTo>
                  <a:cubicBezTo>
                    <a:pt x="240" y="296"/>
                    <a:pt x="240" y="296"/>
                    <a:pt x="240" y="296"/>
                  </a:cubicBezTo>
                  <a:cubicBezTo>
                    <a:pt x="240" y="296"/>
                    <a:pt x="219" y="275"/>
                    <a:pt x="212" y="226"/>
                  </a:cubicBezTo>
                  <a:cubicBezTo>
                    <a:pt x="198" y="233"/>
                    <a:pt x="191" y="212"/>
                    <a:pt x="191" y="198"/>
                  </a:cubicBezTo>
                  <a:cubicBezTo>
                    <a:pt x="191" y="183"/>
                    <a:pt x="184" y="148"/>
                    <a:pt x="198" y="148"/>
                  </a:cubicBezTo>
                  <a:cubicBezTo>
                    <a:pt x="198" y="127"/>
                    <a:pt x="191" y="99"/>
                    <a:pt x="198" y="92"/>
                  </a:cubicBezTo>
                  <a:cubicBezTo>
                    <a:pt x="198" y="49"/>
                    <a:pt x="240" y="0"/>
                    <a:pt x="304" y="0"/>
                  </a:cubicBezTo>
                  <a:cubicBezTo>
                    <a:pt x="382" y="0"/>
                    <a:pt x="410" y="49"/>
                    <a:pt x="417" y="92"/>
                  </a:cubicBezTo>
                  <a:cubicBezTo>
                    <a:pt x="417" y="99"/>
                    <a:pt x="410" y="127"/>
                    <a:pt x="410" y="148"/>
                  </a:cubicBezTo>
                  <a:cubicBezTo>
                    <a:pt x="424" y="148"/>
                    <a:pt x="417" y="183"/>
                    <a:pt x="417" y="198"/>
                  </a:cubicBezTo>
                  <a:cubicBezTo>
                    <a:pt x="417" y="212"/>
                    <a:pt x="410" y="233"/>
                    <a:pt x="396" y="226"/>
                  </a:cubicBezTo>
                  <a:cubicBezTo>
                    <a:pt x="389" y="275"/>
                    <a:pt x="368" y="296"/>
                    <a:pt x="368" y="296"/>
                  </a:cubicBezTo>
                  <a:cubicBezTo>
                    <a:pt x="368" y="353"/>
                    <a:pt x="368" y="353"/>
                    <a:pt x="368" y="353"/>
                  </a:cubicBezTo>
                  <a:cubicBezTo>
                    <a:pt x="368" y="353"/>
                    <a:pt x="382" y="360"/>
                    <a:pt x="445" y="381"/>
                  </a:cubicBezTo>
                  <a:cubicBezTo>
                    <a:pt x="459" y="388"/>
                    <a:pt x="467" y="396"/>
                    <a:pt x="481" y="396"/>
                  </a:cubicBezTo>
                  <a:cubicBezTo>
                    <a:pt x="467" y="403"/>
                    <a:pt x="452" y="424"/>
                    <a:pt x="452" y="438"/>
                  </a:cubicBezTo>
                  <a:close/>
                </a:path>
              </a:pathLst>
            </a:custGeom>
            <a:solidFill>
              <a:srgbClr val="1B242B"/>
            </a:solidFill>
            <a:ln>
              <a:noFill/>
            </a:ln>
            <a:extLst/>
          </p:spPr>
          <p:txBody>
            <a:bodyPr wrap="none" anchor="ctr"/>
            <a:lstStyle/>
            <a:p>
              <a:endParaRPr lang="en-US"/>
            </a:p>
          </p:txBody>
        </p:sp>
        <p:sp>
          <p:nvSpPr>
            <p:cNvPr id="14" name="Subtitle 2">
              <a:extLst>
                <a:ext uri="{FF2B5EF4-FFF2-40B4-BE49-F238E27FC236}">
                  <a16:creationId xmlns:a16="http://schemas.microsoft.com/office/drawing/2014/main" id="{23F5A9A2-5F37-4552-8058-6C0CCF6FE9B3}"/>
                </a:ext>
              </a:extLst>
            </p:cNvPr>
            <p:cNvSpPr txBox="1">
              <a:spLocks/>
            </p:cNvSpPr>
            <p:nvPr/>
          </p:nvSpPr>
          <p:spPr>
            <a:xfrm>
              <a:off x="9490730" y="2395023"/>
              <a:ext cx="2621056" cy="698152"/>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50000"/>
                </a:lnSpc>
              </a:pPr>
              <a:r>
                <a:rPr lang="de-DE" b="1" dirty="0">
                  <a:solidFill>
                    <a:srgbClr val="02476C"/>
                  </a:solidFill>
                  <a:latin typeface="Open Sans" panose="020B0606030504020204" pitchFamily="34" charset="0"/>
                  <a:ea typeface="Open Sans" panose="020B0606030504020204" pitchFamily="34" charset="0"/>
                  <a:cs typeface="Open Sans" panose="020B0606030504020204" pitchFamily="34" charset="0"/>
                </a:rPr>
                <a:t>INSTAGRAM</a:t>
              </a:r>
              <a:endParaRPr lang="de-DE"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16" name="Group 15">
            <a:extLst>
              <a:ext uri="{FF2B5EF4-FFF2-40B4-BE49-F238E27FC236}">
                <a16:creationId xmlns:a16="http://schemas.microsoft.com/office/drawing/2014/main" id="{C1D265D9-2780-4EEA-965A-72A8C5EA158F}"/>
              </a:ext>
            </a:extLst>
          </p:cNvPr>
          <p:cNvGrpSpPr/>
          <p:nvPr/>
        </p:nvGrpSpPr>
        <p:grpSpPr>
          <a:xfrm>
            <a:off x="9490730" y="7094685"/>
            <a:ext cx="3198575" cy="3890008"/>
            <a:chOff x="9490730" y="7094685"/>
            <a:chExt cx="3198575" cy="3890008"/>
          </a:xfrm>
        </p:grpSpPr>
        <p:sp>
          <p:nvSpPr>
            <p:cNvPr id="58" name="Subtitle 2">
              <a:extLst>
                <a:ext uri="{FF2B5EF4-FFF2-40B4-BE49-F238E27FC236}">
                  <a16:creationId xmlns:a16="http://schemas.microsoft.com/office/drawing/2014/main" id="{D2C3069B-2F0B-4368-BB51-D2AF8B77550D}"/>
                </a:ext>
              </a:extLst>
            </p:cNvPr>
            <p:cNvSpPr txBox="1">
              <a:spLocks/>
            </p:cNvSpPr>
            <p:nvPr/>
          </p:nvSpPr>
          <p:spPr>
            <a:xfrm>
              <a:off x="9795533" y="9803534"/>
              <a:ext cx="2893772" cy="1181159"/>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50000"/>
                </a:lnSpc>
              </a:pPr>
              <a:r>
                <a:rPr lang="de-DE" sz="2200" b="1" dirty="0">
                  <a:solidFill>
                    <a:srgbClr val="02476C"/>
                  </a:solidFill>
                  <a:latin typeface="Open Sans" panose="020B0606030504020204" pitchFamily="34" charset="0"/>
                  <a:ea typeface="Open Sans" panose="020B0606030504020204" pitchFamily="34" charset="0"/>
                  <a:cs typeface="Open Sans" panose="020B0606030504020204" pitchFamily="34" charset="0"/>
                </a:rPr>
                <a:t>Followers: </a:t>
              </a:r>
              <a:r>
                <a:rPr lang="de-DE" sz="22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9999</a:t>
              </a:r>
              <a:br>
                <a:rPr lang="de-DE" sz="22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br>
              <a:r>
                <a:rPr lang="de-DE" sz="2200" b="1" dirty="0">
                  <a:solidFill>
                    <a:srgbClr val="02476C"/>
                  </a:solidFill>
                  <a:latin typeface="Open Sans" panose="020B0606030504020204" pitchFamily="34" charset="0"/>
                  <a:ea typeface="Open Sans" panose="020B0606030504020204" pitchFamily="34" charset="0"/>
                  <a:cs typeface="Open Sans" panose="020B0606030504020204" pitchFamily="34" charset="0"/>
                </a:rPr>
                <a:t>Likes: </a:t>
              </a:r>
              <a:r>
                <a:rPr lang="de-DE" sz="22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9999</a:t>
              </a:r>
            </a:p>
          </p:txBody>
        </p:sp>
        <p:sp>
          <p:nvSpPr>
            <p:cNvPr id="59" name="Freeform 97">
              <a:extLst>
                <a:ext uri="{FF2B5EF4-FFF2-40B4-BE49-F238E27FC236}">
                  <a16:creationId xmlns:a16="http://schemas.microsoft.com/office/drawing/2014/main" id="{0855DD9F-834F-4F2D-B75F-7F874BFF045A}"/>
                </a:ext>
              </a:extLst>
            </p:cNvPr>
            <p:cNvSpPr>
              <a:spLocks noChangeArrowheads="1"/>
            </p:cNvSpPr>
            <p:nvPr/>
          </p:nvSpPr>
          <p:spPr bwMode="auto">
            <a:xfrm>
              <a:off x="9541530" y="10623308"/>
              <a:ext cx="237838" cy="220380"/>
            </a:xfrm>
            <a:custGeom>
              <a:avLst/>
              <a:gdLst>
                <a:gd name="T0" fmla="*/ 56253627 w 602"/>
                <a:gd name="T1" fmla="*/ 0 h 531"/>
                <a:gd name="T2" fmla="*/ 56253627 w 602"/>
                <a:gd name="T3" fmla="*/ 0 h 531"/>
                <a:gd name="T4" fmla="*/ 41504973 w 602"/>
                <a:gd name="T5" fmla="*/ 6306590 h 531"/>
                <a:gd name="T6" fmla="*/ 41504973 w 602"/>
                <a:gd name="T7" fmla="*/ 6306590 h 531"/>
                <a:gd name="T8" fmla="*/ 41504973 w 602"/>
                <a:gd name="T9" fmla="*/ 6306590 h 531"/>
                <a:gd name="T10" fmla="*/ 38763987 w 602"/>
                <a:gd name="T11" fmla="*/ 9009466 h 531"/>
                <a:gd name="T12" fmla="*/ 36937024 w 602"/>
                <a:gd name="T13" fmla="*/ 6306590 h 531"/>
                <a:gd name="T14" fmla="*/ 36937024 w 602"/>
                <a:gd name="T15" fmla="*/ 6306590 h 531"/>
                <a:gd name="T16" fmla="*/ 36937024 w 602"/>
                <a:gd name="T17" fmla="*/ 6306590 h 531"/>
                <a:gd name="T18" fmla="*/ 36937024 w 602"/>
                <a:gd name="T19" fmla="*/ 6306590 h 531"/>
                <a:gd name="T20" fmla="*/ 22188371 w 602"/>
                <a:gd name="T21" fmla="*/ 0 h 531"/>
                <a:gd name="T22" fmla="*/ 6526055 w 602"/>
                <a:gd name="T23" fmla="*/ 6306590 h 531"/>
                <a:gd name="T24" fmla="*/ 0 w 602"/>
                <a:gd name="T25" fmla="*/ 21751441 h 531"/>
                <a:gd name="T26" fmla="*/ 6526055 w 602"/>
                <a:gd name="T27" fmla="*/ 37325085 h 531"/>
                <a:gd name="T28" fmla="*/ 36023362 w 602"/>
                <a:gd name="T29" fmla="*/ 66412749 h 531"/>
                <a:gd name="T30" fmla="*/ 38763987 w 602"/>
                <a:gd name="T31" fmla="*/ 68214427 h 531"/>
                <a:gd name="T32" fmla="*/ 42418636 w 602"/>
                <a:gd name="T33" fmla="*/ 66412749 h 531"/>
                <a:gd name="T34" fmla="*/ 71915942 w 602"/>
                <a:gd name="T35" fmla="*/ 37325085 h 531"/>
                <a:gd name="T36" fmla="*/ 78441997 w 602"/>
                <a:gd name="T37" fmla="*/ 21751441 h 531"/>
                <a:gd name="T38" fmla="*/ 71915942 w 602"/>
                <a:gd name="T39" fmla="*/ 6306590 h 531"/>
                <a:gd name="T40" fmla="*/ 56253627 w 602"/>
                <a:gd name="T41" fmla="*/ 0 h 53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602" h="531">
                  <a:moveTo>
                    <a:pt x="431" y="0"/>
                  </a:moveTo>
                  <a:lnTo>
                    <a:pt x="431" y="0"/>
                  </a:lnTo>
                  <a:cubicBezTo>
                    <a:pt x="389" y="0"/>
                    <a:pt x="346" y="21"/>
                    <a:pt x="318" y="49"/>
                  </a:cubicBezTo>
                  <a:cubicBezTo>
                    <a:pt x="297" y="70"/>
                    <a:pt x="297" y="70"/>
                    <a:pt x="297" y="70"/>
                  </a:cubicBezTo>
                  <a:cubicBezTo>
                    <a:pt x="283" y="49"/>
                    <a:pt x="283" y="49"/>
                    <a:pt x="283" y="49"/>
                  </a:cubicBezTo>
                  <a:cubicBezTo>
                    <a:pt x="248" y="21"/>
                    <a:pt x="212" y="0"/>
                    <a:pt x="170" y="0"/>
                  </a:cubicBezTo>
                  <a:cubicBezTo>
                    <a:pt x="120" y="0"/>
                    <a:pt x="78" y="21"/>
                    <a:pt x="50" y="49"/>
                  </a:cubicBezTo>
                  <a:cubicBezTo>
                    <a:pt x="14" y="84"/>
                    <a:pt x="0" y="127"/>
                    <a:pt x="0" y="169"/>
                  </a:cubicBezTo>
                  <a:cubicBezTo>
                    <a:pt x="0" y="219"/>
                    <a:pt x="14" y="261"/>
                    <a:pt x="50" y="290"/>
                  </a:cubicBezTo>
                  <a:cubicBezTo>
                    <a:pt x="276" y="516"/>
                    <a:pt x="276" y="516"/>
                    <a:pt x="276" y="516"/>
                  </a:cubicBezTo>
                  <a:cubicBezTo>
                    <a:pt x="283" y="523"/>
                    <a:pt x="290" y="530"/>
                    <a:pt x="297" y="530"/>
                  </a:cubicBezTo>
                  <a:cubicBezTo>
                    <a:pt x="311" y="530"/>
                    <a:pt x="318" y="523"/>
                    <a:pt x="325" y="516"/>
                  </a:cubicBezTo>
                  <a:cubicBezTo>
                    <a:pt x="551" y="290"/>
                    <a:pt x="551" y="290"/>
                    <a:pt x="551" y="290"/>
                  </a:cubicBezTo>
                  <a:cubicBezTo>
                    <a:pt x="587" y="261"/>
                    <a:pt x="601" y="219"/>
                    <a:pt x="601" y="169"/>
                  </a:cubicBezTo>
                  <a:cubicBezTo>
                    <a:pt x="601" y="127"/>
                    <a:pt x="587" y="84"/>
                    <a:pt x="551" y="49"/>
                  </a:cubicBezTo>
                  <a:cubicBezTo>
                    <a:pt x="516" y="21"/>
                    <a:pt x="474" y="0"/>
                    <a:pt x="431" y="0"/>
                  </a:cubicBezTo>
                </a:path>
              </a:pathLst>
            </a:custGeom>
            <a:solidFill>
              <a:srgbClr val="1B242B"/>
            </a:solidFill>
            <a:ln>
              <a:noFill/>
            </a:ln>
            <a:extLst/>
          </p:spPr>
          <p:txBody>
            <a:bodyPr wrap="none" anchor="ctr"/>
            <a:lstStyle/>
            <a:p>
              <a:endParaRPr lang="en-US">
                <a:solidFill>
                  <a:srgbClr val="56C5CF"/>
                </a:solidFill>
              </a:endParaRPr>
            </a:p>
          </p:txBody>
        </p:sp>
        <p:sp>
          <p:nvSpPr>
            <p:cNvPr id="60" name="Freeform 95">
              <a:extLst>
                <a:ext uri="{FF2B5EF4-FFF2-40B4-BE49-F238E27FC236}">
                  <a16:creationId xmlns:a16="http://schemas.microsoft.com/office/drawing/2014/main" id="{B4287AD5-33EF-456D-9D4B-3BE4F09BC227}"/>
                </a:ext>
              </a:extLst>
            </p:cNvPr>
            <p:cNvSpPr>
              <a:spLocks noChangeArrowheads="1"/>
            </p:cNvSpPr>
            <p:nvPr/>
          </p:nvSpPr>
          <p:spPr bwMode="auto">
            <a:xfrm>
              <a:off x="9568171" y="10074292"/>
              <a:ext cx="217795" cy="220380"/>
            </a:xfrm>
            <a:custGeom>
              <a:avLst/>
              <a:gdLst>
                <a:gd name="T0" fmla="*/ 78678142 w 609"/>
                <a:gd name="T1" fmla="*/ 71923702 h 580"/>
                <a:gd name="T2" fmla="*/ 78678142 w 609"/>
                <a:gd name="T3" fmla="*/ 71923702 h 580"/>
                <a:gd name="T4" fmla="*/ 78678142 w 609"/>
                <a:gd name="T5" fmla="*/ 71923702 h 580"/>
                <a:gd name="T6" fmla="*/ 75054951 w 609"/>
                <a:gd name="T7" fmla="*/ 75578543 h 580"/>
                <a:gd name="T8" fmla="*/ 72208055 w 609"/>
                <a:gd name="T9" fmla="*/ 75578543 h 580"/>
                <a:gd name="T10" fmla="*/ 73113853 w 609"/>
                <a:gd name="T11" fmla="*/ 71923702 h 580"/>
                <a:gd name="T12" fmla="*/ 78678142 w 609"/>
                <a:gd name="T13" fmla="*/ 70095920 h 580"/>
                <a:gd name="T14" fmla="*/ 78678142 w 609"/>
                <a:gd name="T15" fmla="*/ 71923702 h 580"/>
                <a:gd name="T16" fmla="*/ 73113853 w 609"/>
                <a:gd name="T17" fmla="*/ 68268500 h 580"/>
                <a:gd name="T18" fmla="*/ 73113853 w 609"/>
                <a:gd name="T19" fmla="*/ 68268500 h 580"/>
                <a:gd name="T20" fmla="*/ 69490662 w 609"/>
                <a:gd name="T21" fmla="*/ 68268500 h 580"/>
                <a:gd name="T22" fmla="*/ 69490662 w 609"/>
                <a:gd name="T23" fmla="*/ 71923702 h 580"/>
                <a:gd name="T24" fmla="*/ 65867111 w 609"/>
                <a:gd name="T25" fmla="*/ 75578543 h 580"/>
                <a:gd name="T26" fmla="*/ 62243920 w 609"/>
                <a:gd name="T27" fmla="*/ 71923702 h 580"/>
                <a:gd name="T28" fmla="*/ 62243920 w 609"/>
                <a:gd name="T29" fmla="*/ 68268500 h 580"/>
                <a:gd name="T30" fmla="*/ 58491226 w 609"/>
                <a:gd name="T31" fmla="*/ 68268500 h 580"/>
                <a:gd name="T32" fmla="*/ 54867675 w 609"/>
                <a:gd name="T33" fmla="*/ 64483232 h 580"/>
                <a:gd name="T34" fmla="*/ 58491226 w 609"/>
                <a:gd name="T35" fmla="*/ 60828391 h 580"/>
                <a:gd name="T36" fmla="*/ 62243920 w 609"/>
                <a:gd name="T37" fmla="*/ 60828391 h 580"/>
                <a:gd name="T38" fmla="*/ 62243920 w 609"/>
                <a:gd name="T39" fmla="*/ 57173188 h 580"/>
                <a:gd name="T40" fmla="*/ 65867111 w 609"/>
                <a:gd name="T41" fmla="*/ 53518347 h 580"/>
                <a:gd name="T42" fmla="*/ 69490662 w 609"/>
                <a:gd name="T43" fmla="*/ 57173188 h 580"/>
                <a:gd name="T44" fmla="*/ 69490662 w 609"/>
                <a:gd name="T45" fmla="*/ 60828391 h 580"/>
                <a:gd name="T46" fmla="*/ 73113853 w 609"/>
                <a:gd name="T47" fmla="*/ 60828391 h 580"/>
                <a:gd name="T48" fmla="*/ 76866547 w 609"/>
                <a:gd name="T49" fmla="*/ 64483232 h 580"/>
                <a:gd name="T50" fmla="*/ 73113853 w 609"/>
                <a:gd name="T51" fmla="*/ 68268500 h 580"/>
                <a:gd name="T52" fmla="*/ 58491226 w 609"/>
                <a:gd name="T53" fmla="*/ 57173188 h 580"/>
                <a:gd name="T54" fmla="*/ 58491226 w 609"/>
                <a:gd name="T55" fmla="*/ 57173188 h 580"/>
                <a:gd name="T56" fmla="*/ 51244484 w 609"/>
                <a:gd name="T57" fmla="*/ 64483232 h 580"/>
                <a:gd name="T58" fmla="*/ 58491226 w 609"/>
                <a:gd name="T59" fmla="*/ 71923702 h 580"/>
                <a:gd name="T60" fmla="*/ 59397024 w 609"/>
                <a:gd name="T61" fmla="*/ 75578543 h 580"/>
                <a:gd name="T62" fmla="*/ 3623191 w 609"/>
                <a:gd name="T63" fmla="*/ 75578543 h 580"/>
                <a:gd name="T64" fmla="*/ 0 w 609"/>
                <a:gd name="T65" fmla="*/ 71923702 h 580"/>
                <a:gd name="T66" fmla="*/ 0 w 609"/>
                <a:gd name="T67" fmla="*/ 71923702 h 580"/>
                <a:gd name="T68" fmla="*/ 0 w 609"/>
                <a:gd name="T69" fmla="*/ 71923702 h 580"/>
                <a:gd name="T70" fmla="*/ 10093638 w 609"/>
                <a:gd name="T71" fmla="*/ 53518347 h 580"/>
                <a:gd name="T72" fmla="*/ 21093073 w 609"/>
                <a:gd name="T73" fmla="*/ 49733080 h 580"/>
                <a:gd name="T74" fmla="*/ 31057209 w 609"/>
                <a:gd name="T75" fmla="*/ 46077877 h 580"/>
                <a:gd name="T76" fmla="*/ 31057209 w 609"/>
                <a:gd name="T77" fmla="*/ 38637768 h 580"/>
                <a:gd name="T78" fmla="*/ 27434018 w 609"/>
                <a:gd name="T79" fmla="*/ 29500304 h 580"/>
                <a:gd name="T80" fmla="*/ 24716265 w 609"/>
                <a:gd name="T81" fmla="*/ 25845463 h 580"/>
                <a:gd name="T82" fmla="*/ 25622062 w 609"/>
                <a:gd name="T83" fmla="*/ 19318704 h 580"/>
                <a:gd name="T84" fmla="*/ 25622062 w 609"/>
                <a:gd name="T85" fmla="*/ 12009021 h 580"/>
                <a:gd name="T86" fmla="*/ 39339251 w 609"/>
                <a:gd name="T87" fmla="*/ 0 h 580"/>
                <a:gd name="T88" fmla="*/ 53961878 w 609"/>
                <a:gd name="T89" fmla="*/ 12009021 h 580"/>
                <a:gd name="T90" fmla="*/ 53056080 w 609"/>
                <a:gd name="T91" fmla="*/ 19318704 h 580"/>
                <a:gd name="T92" fmla="*/ 53961878 w 609"/>
                <a:gd name="T93" fmla="*/ 25845463 h 580"/>
                <a:gd name="T94" fmla="*/ 51244484 w 609"/>
                <a:gd name="T95" fmla="*/ 29500304 h 580"/>
                <a:gd name="T96" fmla="*/ 47620933 w 609"/>
                <a:gd name="T97" fmla="*/ 38637768 h 580"/>
                <a:gd name="T98" fmla="*/ 47620933 w 609"/>
                <a:gd name="T99" fmla="*/ 46077877 h 580"/>
                <a:gd name="T100" fmla="*/ 57585069 w 609"/>
                <a:gd name="T101" fmla="*/ 49733080 h 580"/>
                <a:gd name="T102" fmla="*/ 62243920 w 609"/>
                <a:gd name="T103" fmla="*/ 51690927 h 580"/>
                <a:gd name="T104" fmla="*/ 58491226 w 609"/>
                <a:gd name="T105" fmla="*/ 57173188 h 58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609" h="580">
                  <a:moveTo>
                    <a:pt x="608" y="551"/>
                  </a:moveTo>
                  <a:lnTo>
                    <a:pt x="608" y="551"/>
                  </a:lnTo>
                  <a:cubicBezTo>
                    <a:pt x="608" y="572"/>
                    <a:pt x="594" y="579"/>
                    <a:pt x="580" y="579"/>
                  </a:cubicBezTo>
                  <a:cubicBezTo>
                    <a:pt x="558" y="579"/>
                    <a:pt x="558" y="579"/>
                    <a:pt x="558" y="579"/>
                  </a:cubicBezTo>
                  <a:cubicBezTo>
                    <a:pt x="565" y="572"/>
                    <a:pt x="565" y="565"/>
                    <a:pt x="565" y="551"/>
                  </a:cubicBezTo>
                  <a:cubicBezTo>
                    <a:pt x="580" y="551"/>
                    <a:pt x="594" y="551"/>
                    <a:pt x="608" y="537"/>
                  </a:cubicBezTo>
                  <a:cubicBezTo>
                    <a:pt x="608" y="551"/>
                    <a:pt x="608" y="551"/>
                    <a:pt x="608" y="551"/>
                  </a:cubicBezTo>
                  <a:close/>
                  <a:moveTo>
                    <a:pt x="565" y="523"/>
                  </a:moveTo>
                  <a:lnTo>
                    <a:pt x="565" y="523"/>
                  </a:lnTo>
                  <a:cubicBezTo>
                    <a:pt x="537" y="523"/>
                    <a:pt x="537" y="523"/>
                    <a:pt x="537" y="523"/>
                  </a:cubicBezTo>
                  <a:cubicBezTo>
                    <a:pt x="537" y="551"/>
                    <a:pt x="537" y="551"/>
                    <a:pt x="537" y="551"/>
                  </a:cubicBezTo>
                  <a:cubicBezTo>
                    <a:pt x="537" y="572"/>
                    <a:pt x="530" y="579"/>
                    <a:pt x="509" y="579"/>
                  </a:cubicBezTo>
                  <a:cubicBezTo>
                    <a:pt x="495" y="579"/>
                    <a:pt x="481" y="572"/>
                    <a:pt x="481" y="551"/>
                  </a:cubicBezTo>
                  <a:cubicBezTo>
                    <a:pt x="481" y="523"/>
                    <a:pt x="481" y="523"/>
                    <a:pt x="481" y="523"/>
                  </a:cubicBezTo>
                  <a:cubicBezTo>
                    <a:pt x="452" y="523"/>
                    <a:pt x="452" y="523"/>
                    <a:pt x="452" y="523"/>
                  </a:cubicBezTo>
                  <a:cubicBezTo>
                    <a:pt x="438" y="523"/>
                    <a:pt x="424" y="516"/>
                    <a:pt x="424" y="494"/>
                  </a:cubicBezTo>
                  <a:cubicBezTo>
                    <a:pt x="424" y="480"/>
                    <a:pt x="438" y="466"/>
                    <a:pt x="452" y="466"/>
                  </a:cubicBezTo>
                  <a:cubicBezTo>
                    <a:pt x="481" y="466"/>
                    <a:pt x="481" y="466"/>
                    <a:pt x="481" y="466"/>
                  </a:cubicBezTo>
                  <a:cubicBezTo>
                    <a:pt x="481" y="438"/>
                    <a:pt x="481" y="438"/>
                    <a:pt x="481" y="438"/>
                  </a:cubicBezTo>
                  <a:cubicBezTo>
                    <a:pt x="481" y="424"/>
                    <a:pt x="495" y="410"/>
                    <a:pt x="509" y="410"/>
                  </a:cubicBezTo>
                  <a:cubicBezTo>
                    <a:pt x="530" y="410"/>
                    <a:pt x="537" y="424"/>
                    <a:pt x="537" y="438"/>
                  </a:cubicBezTo>
                  <a:cubicBezTo>
                    <a:pt x="537" y="466"/>
                    <a:pt x="537" y="466"/>
                    <a:pt x="537" y="466"/>
                  </a:cubicBezTo>
                  <a:cubicBezTo>
                    <a:pt x="565" y="466"/>
                    <a:pt x="565" y="466"/>
                    <a:pt x="565" y="466"/>
                  </a:cubicBezTo>
                  <a:cubicBezTo>
                    <a:pt x="587" y="466"/>
                    <a:pt x="594" y="480"/>
                    <a:pt x="594" y="494"/>
                  </a:cubicBezTo>
                  <a:cubicBezTo>
                    <a:pt x="594" y="516"/>
                    <a:pt x="587" y="523"/>
                    <a:pt x="565" y="523"/>
                  </a:cubicBezTo>
                  <a:close/>
                  <a:moveTo>
                    <a:pt x="452" y="438"/>
                  </a:moveTo>
                  <a:lnTo>
                    <a:pt x="452" y="438"/>
                  </a:lnTo>
                  <a:cubicBezTo>
                    <a:pt x="424" y="438"/>
                    <a:pt x="396" y="466"/>
                    <a:pt x="396" y="494"/>
                  </a:cubicBezTo>
                  <a:cubicBezTo>
                    <a:pt x="396" y="530"/>
                    <a:pt x="424" y="551"/>
                    <a:pt x="452" y="551"/>
                  </a:cubicBezTo>
                  <a:cubicBezTo>
                    <a:pt x="452" y="565"/>
                    <a:pt x="459" y="572"/>
                    <a:pt x="459" y="579"/>
                  </a:cubicBezTo>
                  <a:cubicBezTo>
                    <a:pt x="28" y="579"/>
                    <a:pt x="28" y="579"/>
                    <a:pt x="28" y="579"/>
                  </a:cubicBezTo>
                  <a:cubicBezTo>
                    <a:pt x="14" y="579"/>
                    <a:pt x="0" y="572"/>
                    <a:pt x="0" y="551"/>
                  </a:cubicBezTo>
                  <a:cubicBezTo>
                    <a:pt x="0" y="551"/>
                    <a:pt x="0" y="452"/>
                    <a:pt x="78" y="410"/>
                  </a:cubicBezTo>
                  <a:cubicBezTo>
                    <a:pt x="127" y="388"/>
                    <a:pt x="106" y="410"/>
                    <a:pt x="163" y="381"/>
                  </a:cubicBezTo>
                  <a:cubicBezTo>
                    <a:pt x="226" y="360"/>
                    <a:pt x="240" y="353"/>
                    <a:pt x="240" y="353"/>
                  </a:cubicBezTo>
                  <a:cubicBezTo>
                    <a:pt x="240" y="296"/>
                    <a:pt x="240" y="296"/>
                    <a:pt x="240" y="296"/>
                  </a:cubicBezTo>
                  <a:cubicBezTo>
                    <a:pt x="240" y="296"/>
                    <a:pt x="219" y="275"/>
                    <a:pt x="212" y="226"/>
                  </a:cubicBezTo>
                  <a:cubicBezTo>
                    <a:pt x="198" y="233"/>
                    <a:pt x="191" y="212"/>
                    <a:pt x="191" y="198"/>
                  </a:cubicBezTo>
                  <a:cubicBezTo>
                    <a:pt x="191" y="183"/>
                    <a:pt x="184" y="148"/>
                    <a:pt x="198" y="148"/>
                  </a:cubicBezTo>
                  <a:cubicBezTo>
                    <a:pt x="198" y="127"/>
                    <a:pt x="191" y="99"/>
                    <a:pt x="198" y="92"/>
                  </a:cubicBezTo>
                  <a:cubicBezTo>
                    <a:pt x="198" y="49"/>
                    <a:pt x="240" y="0"/>
                    <a:pt x="304" y="0"/>
                  </a:cubicBezTo>
                  <a:cubicBezTo>
                    <a:pt x="382" y="0"/>
                    <a:pt x="410" y="49"/>
                    <a:pt x="417" y="92"/>
                  </a:cubicBezTo>
                  <a:cubicBezTo>
                    <a:pt x="417" y="99"/>
                    <a:pt x="410" y="127"/>
                    <a:pt x="410" y="148"/>
                  </a:cubicBezTo>
                  <a:cubicBezTo>
                    <a:pt x="424" y="148"/>
                    <a:pt x="417" y="183"/>
                    <a:pt x="417" y="198"/>
                  </a:cubicBezTo>
                  <a:cubicBezTo>
                    <a:pt x="417" y="212"/>
                    <a:pt x="410" y="233"/>
                    <a:pt x="396" y="226"/>
                  </a:cubicBezTo>
                  <a:cubicBezTo>
                    <a:pt x="389" y="275"/>
                    <a:pt x="368" y="296"/>
                    <a:pt x="368" y="296"/>
                  </a:cubicBezTo>
                  <a:cubicBezTo>
                    <a:pt x="368" y="353"/>
                    <a:pt x="368" y="353"/>
                    <a:pt x="368" y="353"/>
                  </a:cubicBezTo>
                  <a:cubicBezTo>
                    <a:pt x="368" y="353"/>
                    <a:pt x="382" y="360"/>
                    <a:pt x="445" y="381"/>
                  </a:cubicBezTo>
                  <a:cubicBezTo>
                    <a:pt x="459" y="388"/>
                    <a:pt x="467" y="396"/>
                    <a:pt x="481" y="396"/>
                  </a:cubicBezTo>
                  <a:cubicBezTo>
                    <a:pt x="467" y="403"/>
                    <a:pt x="452" y="424"/>
                    <a:pt x="452" y="438"/>
                  </a:cubicBezTo>
                  <a:close/>
                </a:path>
              </a:pathLst>
            </a:custGeom>
            <a:solidFill>
              <a:srgbClr val="1B242B"/>
            </a:solidFill>
            <a:ln>
              <a:noFill/>
            </a:ln>
            <a:extLst/>
          </p:spPr>
          <p:txBody>
            <a:bodyPr wrap="none" anchor="ctr"/>
            <a:lstStyle/>
            <a:p>
              <a:endParaRPr lang="en-US"/>
            </a:p>
          </p:txBody>
        </p:sp>
        <p:sp>
          <p:nvSpPr>
            <p:cNvPr id="61" name="Subtitle 2">
              <a:extLst>
                <a:ext uri="{FF2B5EF4-FFF2-40B4-BE49-F238E27FC236}">
                  <a16:creationId xmlns:a16="http://schemas.microsoft.com/office/drawing/2014/main" id="{32C71C3F-0DB8-45CD-B345-C9371C4B8494}"/>
                </a:ext>
              </a:extLst>
            </p:cNvPr>
            <p:cNvSpPr txBox="1">
              <a:spLocks/>
            </p:cNvSpPr>
            <p:nvPr/>
          </p:nvSpPr>
          <p:spPr>
            <a:xfrm>
              <a:off x="9490730" y="7094685"/>
              <a:ext cx="2621056" cy="714558"/>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50000"/>
                </a:lnSpc>
              </a:pPr>
              <a:r>
                <a:rPr lang="de-DE" b="1" dirty="0">
                  <a:solidFill>
                    <a:srgbClr val="02476C"/>
                  </a:solidFill>
                  <a:latin typeface="Open Sans" panose="020B0606030504020204" pitchFamily="34" charset="0"/>
                  <a:ea typeface="Open Sans" panose="020B0606030504020204" pitchFamily="34" charset="0"/>
                  <a:cs typeface="Open Sans" panose="020B0606030504020204" pitchFamily="34" charset="0"/>
                </a:rPr>
                <a:t>TWITTER</a:t>
              </a:r>
              <a:endParaRPr lang="de-DE"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86" name="Graphic 85">
              <a:extLst>
                <a:ext uri="{FF2B5EF4-FFF2-40B4-BE49-F238E27FC236}">
                  <a16:creationId xmlns:a16="http://schemas.microsoft.com/office/drawing/2014/main" id="{69E4DBFC-2B8E-40B2-969A-B364EEC08A1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071469" y="8049110"/>
              <a:ext cx="1401444" cy="1401444"/>
            </a:xfrm>
            <a:prstGeom prst="rect">
              <a:avLst/>
            </a:prstGeom>
          </p:spPr>
        </p:pic>
      </p:grpSp>
      <p:grpSp>
        <p:nvGrpSpPr>
          <p:cNvPr id="90" name="Group 89">
            <a:extLst>
              <a:ext uri="{FF2B5EF4-FFF2-40B4-BE49-F238E27FC236}">
                <a16:creationId xmlns:a16="http://schemas.microsoft.com/office/drawing/2014/main" id="{DBFAD845-B81B-4C5D-8496-746CCD70D24B}"/>
              </a:ext>
            </a:extLst>
          </p:cNvPr>
          <p:cNvGrpSpPr/>
          <p:nvPr/>
        </p:nvGrpSpPr>
        <p:grpSpPr>
          <a:xfrm>
            <a:off x="13672277" y="2418004"/>
            <a:ext cx="3198575" cy="3890008"/>
            <a:chOff x="13672277" y="2418004"/>
            <a:chExt cx="3198575" cy="3890008"/>
          </a:xfrm>
        </p:grpSpPr>
        <p:sp>
          <p:nvSpPr>
            <p:cNvPr id="64" name="Subtitle 2">
              <a:extLst>
                <a:ext uri="{FF2B5EF4-FFF2-40B4-BE49-F238E27FC236}">
                  <a16:creationId xmlns:a16="http://schemas.microsoft.com/office/drawing/2014/main" id="{A5F86DC4-357E-41EA-84A8-F5559631CB79}"/>
                </a:ext>
              </a:extLst>
            </p:cNvPr>
            <p:cNvSpPr txBox="1">
              <a:spLocks/>
            </p:cNvSpPr>
            <p:nvPr/>
          </p:nvSpPr>
          <p:spPr>
            <a:xfrm>
              <a:off x="13977080" y="5126853"/>
              <a:ext cx="2893772" cy="1181159"/>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50000"/>
                </a:lnSpc>
              </a:pPr>
              <a:r>
                <a:rPr lang="de-DE" sz="2200" b="1" dirty="0">
                  <a:solidFill>
                    <a:srgbClr val="02476C"/>
                  </a:solidFill>
                  <a:latin typeface="Open Sans" panose="020B0606030504020204" pitchFamily="34" charset="0"/>
                  <a:ea typeface="Open Sans" panose="020B0606030504020204" pitchFamily="34" charset="0"/>
                  <a:cs typeface="Open Sans" panose="020B0606030504020204" pitchFamily="34" charset="0"/>
                </a:rPr>
                <a:t>Followers: </a:t>
              </a:r>
              <a:r>
                <a:rPr lang="de-DE" sz="22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9999</a:t>
              </a:r>
              <a:br>
                <a:rPr lang="de-DE" sz="22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br>
              <a:r>
                <a:rPr lang="de-DE" sz="2200" b="1" dirty="0">
                  <a:solidFill>
                    <a:srgbClr val="02476C"/>
                  </a:solidFill>
                  <a:latin typeface="Open Sans" panose="020B0606030504020204" pitchFamily="34" charset="0"/>
                  <a:ea typeface="Open Sans" panose="020B0606030504020204" pitchFamily="34" charset="0"/>
                  <a:cs typeface="Open Sans" panose="020B0606030504020204" pitchFamily="34" charset="0"/>
                </a:rPr>
                <a:t>Likes: </a:t>
              </a:r>
              <a:r>
                <a:rPr lang="de-DE" sz="22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9999</a:t>
              </a:r>
            </a:p>
          </p:txBody>
        </p:sp>
        <p:sp>
          <p:nvSpPr>
            <p:cNvPr id="65" name="Freeform 97">
              <a:extLst>
                <a:ext uri="{FF2B5EF4-FFF2-40B4-BE49-F238E27FC236}">
                  <a16:creationId xmlns:a16="http://schemas.microsoft.com/office/drawing/2014/main" id="{8CCD702B-C120-4B7C-A2C2-BCF78DE972A4}"/>
                </a:ext>
              </a:extLst>
            </p:cNvPr>
            <p:cNvSpPr>
              <a:spLocks noChangeArrowheads="1"/>
            </p:cNvSpPr>
            <p:nvPr/>
          </p:nvSpPr>
          <p:spPr bwMode="auto">
            <a:xfrm>
              <a:off x="13723077" y="5946627"/>
              <a:ext cx="237838" cy="220380"/>
            </a:xfrm>
            <a:custGeom>
              <a:avLst/>
              <a:gdLst>
                <a:gd name="T0" fmla="*/ 56253627 w 602"/>
                <a:gd name="T1" fmla="*/ 0 h 531"/>
                <a:gd name="T2" fmla="*/ 56253627 w 602"/>
                <a:gd name="T3" fmla="*/ 0 h 531"/>
                <a:gd name="T4" fmla="*/ 41504973 w 602"/>
                <a:gd name="T5" fmla="*/ 6306590 h 531"/>
                <a:gd name="T6" fmla="*/ 41504973 w 602"/>
                <a:gd name="T7" fmla="*/ 6306590 h 531"/>
                <a:gd name="T8" fmla="*/ 41504973 w 602"/>
                <a:gd name="T9" fmla="*/ 6306590 h 531"/>
                <a:gd name="T10" fmla="*/ 38763987 w 602"/>
                <a:gd name="T11" fmla="*/ 9009466 h 531"/>
                <a:gd name="T12" fmla="*/ 36937024 w 602"/>
                <a:gd name="T13" fmla="*/ 6306590 h 531"/>
                <a:gd name="T14" fmla="*/ 36937024 w 602"/>
                <a:gd name="T15" fmla="*/ 6306590 h 531"/>
                <a:gd name="T16" fmla="*/ 36937024 w 602"/>
                <a:gd name="T17" fmla="*/ 6306590 h 531"/>
                <a:gd name="T18" fmla="*/ 36937024 w 602"/>
                <a:gd name="T19" fmla="*/ 6306590 h 531"/>
                <a:gd name="T20" fmla="*/ 22188371 w 602"/>
                <a:gd name="T21" fmla="*/ 0 h 531"/>
                <a:gd name="T22" fmla="*/ 6526055 w 602"/>
                <a:gd name="T23" fmla="*/ 6306590 h 531"/>
                <a:gd name="T24" fmla="*/ 0 w 602"/>
                <a:gd name="T25" fmla="*/ 21751441 h 531"/>
                <a:gd name="T26" fmla="*/ 6526055 w 602"/>
                <a:gd name="T27" fmla="*/ 37325085 h 531"/>
                <a:gd name="T28" fmla="*/ 36023362 w 602"/>
                <a:gd name="T29" fmla="*/ 66412749 h 531"/>
                <a:gd name="T30" fmla="*/ 38763987 w 602"/>
                <a:gd name="T31" fmla="*/ 68214427 h 531"/>
                <a:gd name="T32" fmla="*/ 42418636 w 602"/>
                <a:gd name="T33" fmla="*/ 66412749 h 531"/>
                <a:gd name="T34" fmla="*/ 71915942 w 602"/>
                <a:gd name="T35" fmla="*/ 37325085 h 531"/>
                <a:gd name="T36" fmla="*/ 78441997 w 602"/>
                <a:gd name="T37" fmla="*/ 21751441 h 531"/>
                <a:gd name="T38" fmla="*/ 71915942 w 602"/>
                <a:gd name="T39" fmla="*/ 6306590 h 531"/>
                <a:gd name="T40" fmla="*/ 56253627 w 602"/>
                <a:gd name="T41" fmla="*/ 0 h 53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602" h="531">
                  <a:moveTo>
                    <a:pt x="431" y="0"/>
                  </a:moveTo>
                  <a:lnTo>
                    <a:pt x="431" y="0"/>
                  </a:lnTo>
                  <a:cubicBezTo>
                    <a:pt x="389" y="0"/>
                    <a:pt x="346" y="21"/>
                    <a:pt x="318" y="49"/>
                  </a:cubicBezTo>
                  <a:cubicBezTo>
                    <a:pt x="297" y="70"/>
                    <a:pt x="297" y="70"/>
                    <a:pt x="297" y="70"/>
                  </a:cubicBezTo>
                  <a:cubicBezTo>
                    <a:pt x="283" y="49"/>
                    <a:pt x="283" y="49"/>
                    <a:pt x="283" y="49"/>
                  </a:cubicBezTo>
                  <a:cubicBezTo>
                    <a:pt x="248" y="21"/>
                    <a:pt x="212" y="0"/>
                    <a:pt x="170" y="0"/>
                  </a:cubicBezTo>
                  <a:cubicBezTo>
                    <a:pt x="120" y="0"/>
                    <a:pt x="78" y="21"/>
                    <a:pt x="50" y="49"/>
                  </a:cubicBezTo>
                  <a:cubicBezTo>
                    <a:pt x="14" y="84"/>
                    <a:pt x="0" y="127"/>
                    <a:pt x="0" y="169"/>
                  </a:cubicBezTo>
                  <a:cubicBezTo>
                    <a:pt x="0" y="219"/>
                    <a:pt x="14" y="261"/>
                    <a:pt x="50" y="290"/>
                  </a:cubicBezTo>
                  <a:cubicBezTo>
                    <a:pt x="276" y="516"/>
                    <a:pt x="276" y="516"/>
                    <a:pt x="276" y="516"/>
                  </a:cubicBezTo>
                  <a:cubicBezTo>
                    <a:pt x="283" y="523"/>
                    <a:pt x="290" y="530"/>
                    <a:pt x="297" y="530"/>
                  </a:cubicBezTo>
                  <a:cubicBezTo>
                    <a:pt x="311" y="530"/>
                    <a:pt x="318" y="523"/>
                    <a:pt x="325" y="516"/>
                  </a:cubicBezTo>
                  <a:cubicBezTo>
                    <a:pt x="551" y="290"/>
                    <a:pt x="551" y="290"/>
                    <a:pt x="551" y="290"/>
                  </a:cubicBezTo>
                  <a:cubicBezTo>
                    <a:pt x="587" y="261"/>
                    <a:pt x="601" y="219"/>
                    <a:pt x="601" y="169"/>
                  </a:cubicBezTo>
                  <a:cubicBezTo>
                    <a:pt x="601" y="127"/>
                    <a:pt x="587" y="84"/>
                    <a:pt x="551" y="49"/>
                  </a:cubicBezTo>
                  <a:cubicBezTo>
                    <a:pt x="516" y="21"/>
                    <a:pt x="474" y="0"/>
                    <a:pt x="431" y="0"/>
                  </a:cubicBezTo>
                </a:path>
              </a:pathLst>
            </a:custGeom>
            <a:solidFill>
              <a:srgbClr val="1B242B"/>
            </a:solidFill>
            <a:ln>
              <a:noFill/>
            </a:ln>
            <a:extLst/>
          </p:spPr>
          <p:txBody>
            <a:bodyPr wrap="none" anchor="ctr"/>
            <a:lstStyle/>
            <a:p>
              <a:endParaRPr lang="en-US">
                <a:solidFill>
                  <a:srgbClr val="56C5CF"/>
                </a:solidFill>
              </a:endParaRPr>
            </a:p>
          </p:txBody>
        </p:sp>
        <p:sp>
          <p:nvSpPr>
            <p:cNvPr id="66" name="Freeform 95">
              <a:extLst>
                <a:ext uri="{FF2B5EF4-FFF2-40B4-BE49-F238E27FC236}">
                  <a16:creationId xmlns:a16="http://schemas.microsoft.com/office/drawing/2014/main" id="{D8521336-1DC4-4811-A643-583668B2C5E7}"/>
                </a:ext>
              </a:extLst>
            </p:cNvPr>
            <p:cNvSpPr>
              <a:spLocks noChangeArrowheads="1"/>
            </p:cNvSpPr>
            <p:nvPr/>
          </p:nvSpPr>
          <p:spPr bwMode="auto">
            <a:xfrm>
              <a:off x="13749718" y="5397611"/>
              <a:ext cx="217795" cy="220380"/>
            </a:xfrm>
            <a:custGeom>
              <a:avLst/>
              <a:gdLst>
                <a:gd name="T0" fmla="*/ 78678142 w 609"/>
                <a:gd name="T1" fmla="*/ 71923702 h 580"/>
                <a:gd name="T2" fmla="*/ 78678142 w 609"/>
                <a:gd name="T3" fmla="*/ 71923702 h 580"/>
                <a:gd name="T4" fmla="*/ 78678142 w 609"/>
                <a:gd name="T5" fmla="*/ 71923702 h 580"/>
                <a:gd name="T6" fmla="*/ 75054951 w 609"/>
                <a:gd name="T7" fmla="*/ 75578543 h 580"/>
                <a:gd name="T8" fmla="*/ 72208055 w 609"/>
                <a:gd name="T9" fmla="*/ 75578543 h 580"/>
                <a:gd name="T10" fmla="*/ 73113853 w 609"/>
                <a:gd name="T11" fmla="*/ 71923702 h 580"/>
                <a:gd name="T12" fmla="*/ 78678142 w 609"/>
                <a:gd name="T13" fmla="*/ 70095920 h 580"/>
                <a:gd name="T14" fmla="*/ 78678142 w 609"/>
                <a:gd name="T15" fmla="*/ 71923702 h 580"/>
                <a:gd name="T16" fmla="*/ 73113853 w 609"/>
                <a:gd name="T17" fmla="*/ 68268500 h 580"/>
                <a:gd name="T18" fmla="*/ 73113853 w 609"/>
                <a:gd name="T19" fmla="*/ 68268500 h 580"/>
                <a:gd name="T20" fmla="*/ 69490662 w 609"/>
                <a:gd name="T21" fmla="*/ 68268500 h 580"/>
                <a:gd name="T22" fmla="*/ 69490662 w 609"/>
                <a:gd name="T23" fmla="*/ 71923702 h 580"/>
                <a:gd name="T24" fmla="*/ 65867111 w 609"/>
                <a:gd name="T25" fmla="*/ 75578543 h 580"/>
                <a:gd name="T26" fmla="*/ 62243920 w 609"/>
                <a:gd name="T27" fmla="*/ 71923702 h 580"/>
                <a:gd name="T28" fmla="*/ 62243920 w 609"/>
                <a:gd name="T29" fmla="*/ 68268500 h 580"/>
                <a:gd name="T30" fmla="*/ 58491226 w 609"/>
                <a:gd name="T31" fmla="*/ 68268500 h 580"/>
                <a:gd name="T32" fmla="*/ 54867675 w 609"/>
                <a:gd name="T33" fmla="*/ 64483232 h 580"/>
                <a:gd name="T34" fmla="*/ 58491226 w 609"/>
                <a:gd name="T35" fmla="*/ 60828391 h 580"/>
                <a:gd name="T36" fmla="*/ 62243920 w 609"/>
                <a:gd name="T37" fmla="*/ 60828391 h 580"/>
                <a:gd name="T38" fmla="*/ 62243920 w 609"/>
                <a:gd name="T39" fmla="*/ 57173188 h 580"/>
                <a:gd name="T40" fmla="*/ 65867111 w 609"/>
                <a:gd name="T41" fmla="*/ 53518347 h 580"/>
                <a:gd name="T42" fmla="*/ 69490662 w 609"/>
                <a:gd name="T43" fmla="*/ 57173188 h 580"/>
                <a:gd name="T44" fmla="*/ 69490662 w 609"/>
                <a:gd name="T45" fmla="*/ 60828391 h 580"/>
                <a:gd name="T46" fmla="*/ 73113853 w 609"/>
                <a:gd name="T47" fmla="*/ 60828391 h 580"/>
                <a:gd name="T48" fmla="*/ 76866547 w 609"/>
                <a:gd name="T49" fmla="*/ 64483232 h 580"/>
                <a:gd name="T50" fmla="*/ 73113853 w 609"/>
                <a:gd name="T51" fmla="*/ 68268500 h 580"/>
                <a:gd name="T52" fmla="*/ 58491226 w 609"/>
                <a:gd name="T53" fmla="*/ 57173188 h 580"/>
                <a:gd name="T54" fmla="*/ 58491226 w 609"/>
                <a:gd name="T55" fmla="*/ 57173188 h 580"/>
                <a:gd name="T56" fmla="*/ 51244484 w 609"/>
                <a:gd name="T57" fmla="*/ 64483232 h 580"/>
                <a:gd name="T58" fmla="*/ 58491226 w 609"/>
                <a:gd name="T59" fmla="*/ 71923702 h 580"/>
                <a:gd name="T60" fmla="*/ 59397024 w 609"/>
                <a:gd name="T61" fmla="*/ 75578543 h 580"/>
                <a:gd name="T62" fmla="*/ 3623191 w 609"/>
                <a:gd name="T63" fmla="*/ 75578543 h 580"/>
                <a:gd name="T64" fmla="*/ 0 w 609"/>
                <a:gd name="T65" fmla="*/ 71923702 h 580"/>
                <a:gd name="T66" fmla="*/ 0 w 609"/>
                <a:gd name="T67" fmla="*/ 71923702 h 580"/>
                <a:gd name="T68" fmla="*/ 0 w 609"/>
                <a:gd name="T69" fmla="*/ 71923702 h 580"/>
                <a:gd name="T70" fmla="*/ 10093638 w 609"/>
                <a:gd name="T71" fmla="*/ 53518347 h 580"/>
                <a:gd name="T72" fmla="*/ 21093073 w 609"/>
                <a:gd name="T73" fmla="*/ 49733080 h 580"/>
                <a:gd name="T74" fmla="*/ 31057209 w 609"/>
                <a:gd name="T75" fmla="*/ 46077877 h 580"/>
                <a:gd name="T76" fmla="*/ 31057209 w 609"/>
                <a:gd name="T77" fmla="*/ 38637768 h 580"/>
                <a:gd name="T78" fmla="*/ 27434018 w 609"/>
                <a:gd name="T79" fmla="*/ 29500304 h 580"/>
                <a:gd name="T80" fmla="*/ 24716265 w 609"/>
                <a:gd name="T81" fmla="*/ 25845463 h 580"/>
                <a:gd name="T82" fmla="*/ 25622062 w 609"/>
                <a:gd name="T83" fmla="*/ 19318704 h 580"/>
                <a:gd name="T84" fmla="*/ 25622062 w 609"/>
                <a:gd name="T85" fmla="*/ 12009021 h 580"/>
                <a:gd name="T86" fmla="*/ 39339251 w 609"/>
                <a:gd name="T87" fmla="*/ 0 h 580"/>
                <a:gd name="T88" fmla="*/ 53961878 w 609"/>
                <a:gd name="T89" fmla="*/ 12009021 h 580"/>
                <a:gd name="T90" fmla="*/ 53056080 w 609"/>
                <a:gd name="T91" fmla="*/ 19318704 h 580"/>
                <a:gd name="T92" fmla="*/ 53961878 w 609"/>
                <a:gd name="T93" fmla="*/ 25845463 h 580"/>
                <a:gd name="T94" fmla="*/ 51244484 w 609"/>
                <a:gd name="T95" fmla="*/ 29500304 h 580"/>
                <a:gd name="T96" fmla="*/ 47620933 w 609"/>
                <a:gd name="T97" fmla="*/ 38637768 h 580"/>
                <a:gd name="T98" fmla="*/ 47620933 w 609"/>
                <a:gd name="T99" fmla="*/ 46077877 h 580"/>
                <a:gd name="T100" fmla="*/ 57585069 w 609"/>
                <a:gd name="T101" fmla="*/ 49733080 h 580"/>
                <a:gd name="T102" fmla="*/ 62243920 w 609"/>
                <a:gd name="T103" fmla="*/ 51690927 h 580"/>
                <a:gd name="T104" fmla="*/ 58491226 w 609"/>
                <a:gd name="T105" fmla="*/ 57173188 h 58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609" h="580">
                  <a:moveTo>
                    <a:pt x="608" y="551"/>
                  </a:moveTo>
                  <a:lnTo>
                    <a:pt x="608" y="551"/>
                  </a:lnTo>
                  <a:cubicBezTo>
                    <a:pt x="608" y="572"/>
                    <a:pt x="594" y="579"/>
                    <a:pt x="580" y="579"/>
                  </a:cubicBezTo>
                  <a:cubicBezTo>
                    <a:pt x="558" y="579"/>
                    <a:pt x="558" y="579"/>
                    <a:pt x="558" y="579"/>
                  </a:cubicBezTo>
                  <a:cubicBezTo>
                    <a:pt x="565" y="572"/>
                    <a:pt x="565" y="565"/>
                    <a:pt x="565" y="551"/>
                  </a:cubicBezTo>
                  <a:cubicBezTo>
                    <a:pt x="580" y="551"/>
                    <a:pt x="594" y="551"/>
                    <a:pt x="608" y="537"/>
                  </a:cubicBezTo>
                  <a:cubicBezTo>
                    <a:pt x="608" y="551"/>
                    <a:pt x="608" y="551"/>
                    <a:pt x="608" y="551"/>
                  </a:cubicBezTo>
                  <a:close/>
                  <a:moveTo>
                    <a:pt x="565" y="523"/>
                  </a:moveTo>
                  <a:lnTo>
                    <a:pt x="565" y="523"/>
                  </a:lnTo>
                  <a:cubicBezTo>
                    <a:pt x="537" y="523"/>
                    <a:pt x="537" y="523"/>
                    <a:pt x="537" y="523"/>
                  </a:cubicBezTo>
                  <a:cubicBezTo>
                    <a:pt x="537" y="551"/>
                    <a:pt x="537" y="551"/>
                    <a:pt x="537" y="551"/>
                  </a:cubicBezTo>
                  <a:cubicBezTo>
                    <a:pt x="537" y="572"/>
                    <a:pt x="530" y="579"/>
                    <a:pt x="509" y="579"/>
                  </a:cubicBezTo>
                  <a:cubicBezTo>
                    <a:pt x="495" y="579"/>
                    <a:pt x="481" y="572"/>
                    <a:pt x="481" y="551"/>
                  </a:cubicBezTo>
                  <a:cubicBezTo>
                    <a:pt x="481" y="523"/>
                    <a:pt x="481" y="523"/>
                    <a:pt x="481" y="523"/>
                  </a:cubicBezTo>
                  <a:cubicBezTo>
                    <a:pt x="452" y="523"/>
                    <a:pt x="452" y="523"/>
                    <a:pt x="452" y="523"/>
                  </a:cubicBezTo>
                  <a:cubicBezTo>
                    <a:pt x="438" y="523"/>
                    <a:pt x="424" y="516"/>
                    <a:pt x="424" y="494"/>
                  </a:cubicBezTo>
                  <a:cubicBezTo>
                    <a:pt x="424" y="480"/>
                    <a:pt x="438" y="466"/>
                    <a:pt x="452" y="466"/>
                  </a:cubicBezTo>
                  <a:cubicBezTo>
                    <a:pt x="481" y="466"/>
                    <a:pt x="481" y="466"/>
                    <a:pt x="481" y="466"/>
                  </a:cubicBezTo>
                  <a:cubicBezTo>
                    <a:pt x="481" y="438"/>
                    <a:pt x="481" y="438"/>
                    <a:pt x="481" y="438"/>
                  </a:cubicBezTo>
                  <a:cubicBezTo>
                    <a:pt x="481" y="424"/>
                    <a:pt x="495" y="410"/>
                    <a:pt x="509" y="410"/>
                  </a:cubicBezTo>
                  <a:cubicBezTo>
                    <a:pt x="530" y="410"/>
                    <a:pt x="537" y="424"/>
                    <a:pt x="537" y="438"/>
                  </a:cubicBezTo>
                  <a:cubicBezTo>
                    <a:pt x="537" y="466"/>
                    <a:pt x="537" y="466"/>
                    <a:pt x="537" y="466"/>
                  </a:cubicBezTo>
                  <a:cubicBezTo>
                    <a:pt x="565" y="466"/>
                    <a:pt x="565" y="466"/>
                    <a:pt x="565" y="466"/>
                  </a:cubicBezTo>
                  <a:cubicBezTo>
                    <a:pt x="587" y="466"/>
                    <a:pt x="594" y="480"/>
                    <a:pt x="594" y="494"/>
                  </a:cubicBezTo>
                  <a:cubicBezTo>
                    <a:pt x="594" y="516"/>
                    <a:pt x="587" y="523"/>
                    <a:pt x="565" y="523"/>
                  </a:cubicBezTo>
                  <a:close/>
                  <a:moveTo>
                    <a:pt x="452" y="438"/>
                  </a:moveTo>
                  <a:lnTo>
                    <a:pt x="452" y="438"/>
                  </a:lnTo>
                  <a:cubicBezTo>
                    <a:pt x="424" y="438"/>
                    <a:pt x="396" y="466"/>
                    <a:pt x="396" y="494"/>
                  </a:cubicBezTo>
                  <a:cubicBezTo>
                    <a:pt x="396" y="530"/>
                    <a:pt x="424" y="551"/>
                    <a:pt x="452" y="551"/>
                  </a:cubicBezTo>
                  <a:cubicBezTo>
                    <a:pt x="452" y="565"/>
                    <a:pt x="459" y="572"/>
                    <a:pt x="459" y="579"/>
                  </a:cubicBezTo>
                  <a:cubicBezTo>
                    <a:pt x="28" y="579"/>
                    <a:pt x="28" y="579"/>
                    <a:pt x="28" y="579"/>
                  </a:cubicBezTo>
                  <a:cubicBezTo>
                    <a:pt x="14" y="579"/>
                    <a:pt x="0" y="572"/>
                    <a:pt x="0" y="551"/>
                  </a:cubicBezTo>
                  <a:cubicBezTo>
                    <a:pt x="0" y="551"/>
                    <a:pt x="0" y="452"/>
                    <a:pt x="78" y="410"/>
                  </a:cubicBezTo>
                  <a:cubicBezTo>
                    <a:pt x="127" y="388"/>
                    <a:pt x="106" y="410"/>
                    <a:pt x="163" y="381"/>
                  </a:cubicBezTo>
                  <a:cubicBezTo>
                    <a:pt x="226" y="360"/>
                    <a:pt x="240" y="353"/>
                    <a:pt x="240" y="353"/>
                  </a:cubicBezTo>
                  <a:cubicBezTo>
                    <a:pt x="240" y="296"/>
                    <a:pt x="240" y="296"/>
                    <a:pt x="240" y="296"/>
                  </a:cubicBezTo>
                  <a:cubicBezTo>
                    <a:pt x="240" y="296"/>
                    <a:pt x="219" y="275"/>
                    <a:pt x="212" y="226"/>
                  </a:cubicBezTo>
                  <a:cubicBezTo>
                    <a:pt x="198" y="233"/>
                    <a:pt x="191" y="212"/>
                    <a:pt x="191" y="198"/>
                  </a:cubicBezTo>
                  <a:cubicBezTo>
                    <a:pt x="191" y="183"/>
                    <a:pt x="184" y="148"/>
                    <a:pt x="198" y="148"/>
                  </a:cubicBezTo>
                  <a:cubicBezTo>
                    <a:pt x="198" y="127"/>
                    <a:pt x="191" y="99"/>
                    <a:pt x="198" y="92"/>
                  </a:cubicBezTo>
                  <a:cubicBezTo>
                    <a:pt x="198" y="49"/>
                    <a:pt x="240" y="0"/>
                    <a:pt x="304" y="0"/>
                  </a:cubicBezTo>
                  <a:cubicBezTo>
                    <a:pt x="382" y="0"/>
                    <a:pt x="410" y="49"/>
                    <a:pt x="417" y="92"/>
                  </a:cubicBezTo>
                  <a:cubicBezTo>
                    <a:pt x="417" y="99"/>
                    <a:pt x="410" y="127"/>
                    <a:pt x="410" y="148"/>
                  </a:cubicBezTo>
                  <a:cubicBezTo>
                    <a:pt x="424" y="148"/>
                    <a:pt x="417" y="183"/>
                    <a:pt x="417" y="198"/>
                  </a:cubicBezTo>
                  <a:cubicBezTo>
                    <a:pt x="417" y="212"/>
                    <a:pt x="410" y="233"/>
                    <a:pt x="396" y="226"/>
                  </a:cubicBezTo>
                  <a:cubicBezTo>
                    <a:pt x="389" y="275"/>
                    <a:pt x="368" y="296"/>
                    <a:pt x="368" y="296"/>
                  </a:cubicBezTo>
                  <a:cubicBezTo>
                    <a:pt x="368" y="353"/>
                    <a:pt x="368" y="353"/>
                    <a:pt x="368" y="353"/>
                  </a:cubicBezTo>
                  <a:cubicBezTo>
                    <a:pt x="368" y="353"/>
                    <a:pt x="382" y="360"/>
                    <a:pt x="445" y="381"/>
                  </a:cubicBezTo>
                  <a:cubicBezTo>
                    <a:pt x="459" y="388"/>
                    <a:pt x="467" y="396"/>
                    <a:pt x="481" y="396"/>
                  </a:cubicBezTo>
                  <a:cubicBezTo>
                    <a:pt x="467" y="403"/>
                    <a:pt x="452" y="424"/>
                    <a:pt x="452" y="438"/>
                  </a:cubicBezTo>
                  <a:close/>
                </a:path>
              </a:pathLst>
            </a:custGeom>
            <a:solidFill>
              <a:srgbClr val="1B242B"/>
            </a:solidFill>
            <a:ln>
              <a:noFill/>
            </a:ln>
            <a:extLst/>
          </p:spPr>
          <p:txBody>
            <a:bodyPr wrap="none" anchor="ctr"/>
            <a:lstStyle/>
            <a:p>
              <a:endParaRPr lang="en-US"/>
            </a:p>
          </p:txBody>
        </p:sp>
        <p:sp>
          <p:nvSpPr>
            <p:cNvPr id="67" name="Subtitle 2">
              <a:extLst>
                <a:ext uri="{FF2B5EF4-FFF2-40B4-BE49-F238E27FC236}">
                  <a16:creationId xmlns:a16="http://schemas.microsoft.com/office/drawing/2014/main" id="{AC73009D-F1DE-4348-8B8E-2AADA84FD56A}"/>
                </a:ext>
              </a:extLst>
            </p:cNvPr>
            <p:cNvSpPr txBox="1">
              <a:spLocks/>
            </p:cNvSpPr>
            <p:nvPr/>
          </p:nvSpPr>
          <p:spPr>
            <a:xfrm>
              <a:off x="13672277" y="2418004"/>
              <a:ext cx="2621056" cy="714558"/>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50000"/>
                </a:lnSpc>
              </a:pPr>
              <a:r>
                <a:rPr lang="de-DE" b="1" dirty="0">
                  <a:solidFill>
                    <a:srgbClr val="02476C"/>
                  </a:solidFill>
                  <a:latin typeface="Open Sans" panose="020B0606030504020204" pitchFamily="34" charset="0"/>
                  <a:ea typeface="Open Sans" panose="020B0606030504020204" pitchFamily="34" charset="0"/>
                  <a:cs typeface="Open Sans" panose="020B0606030504020204" pitchFamily="34" charset="0"/>
                </a:rPr>
                <a:t>FACEBOOK</a:t>
              </a:r>
              <a:endParaRPr lang="de-DE"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89" name="Graphic 88">
              <a:extLst>
                <a:ext uri="{FF2B5EF4-FFF2-40B4-BE49-F238E27FC236}">
                  <a16:creationId xmlns:a16="http://schemas.microsoft.com/office/drawing/2014/main" id="{AC8C66F2-D73D-4E4A-AA3A-98E2DA50F78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4253017" y="3390780"/>
              <a:ext cx="1436437" cy="1436437"/>
            </a:xfrm>
            <a:prstGeom prst="rect">
              <a:avLst/>
            </a:prstGeom>
          </p:spPr>
        </p:pic>
      </p:grpSp>
      <p:grpSp>
        <p:nvGrpSpPr>
          <p:cNvPr id="2" name="Group 1">
            <a:extLst>
              <a:ext uri="{FF2B5EF4-FFF2-40B4-BE49-F238E27FC236}">
                <a16:creationId xmlns:a16="http://schemas.microsoft.com/office/drawing/2014/main" id="{370D8D4C-D02A-4E2F-B871-EB4229694825}"/>
              </a:ext>
            </a:extLst>
          </p:cNvPr>
          <p:cNvGrpSpPr/>
          <p:nvPr/>
        </p:nvGrpSpPr>
        <p:grpSpPr>
          <a:xfrm>
            <a:off x="18097463" y="2418004"/>
            <a:ext cx="3198575" cy="3890008"/>
            <a:chOff x="18097463" y="2418004"/>
            <a:chExt cx="3198575" cy="3890008"/>
          </a:xfrm>
        </p:grpSpPr>
        <p:sp>
          <p:nvSpPr>
            <p:cNvPr id="76" name="Subtitle 2">
              <a:extLst>
                <a:ext uri="{FF2B5EF4-FFF2-40B4-BE49-F238E27FC236}">
                  <a16:creationId xmlns:a16="http://schemas.microsoft.com/office/drawing/2014/main" id="{EE303F83-D4E5-41C0-9153-D5B40B69F0BA}"/>
                </a:ext>
              </a:extLst>
            </p:cNvPr>
            <p:cNvSpPr txBox="1">
              <a:spLocks/>
            </p:cNvSpPr>
            <p:nvPr/>
          </p:nvSpPr>
          <p:spPr>
            <a:xfrm>
              <a:off x="18402266" y="5126853"/>
              <a:ext cx="2893772" cy="1181159"/>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50000"/>
                </a:lnSpc>
              </a:pPr>
              <a:r>
                <a:rPr lang="de-DE" sz="2200" b="1" dirty="0">
                  <a:solidFill>
                    <a:srgbClr val="02476C"/>
                  </a:solidFill>
                  <a:latin typeface="Open Sans" panose="020B0606030504020204" pitchFamily="34" charset="0"/>
                  <a:ea typeface="Open Sans" panose="020B0606030504020204" pitchFamily="34" charset="0"/>
                  <a:cs typeface="Open Sans" panose="020B0606030504020204" pitchFamily="34" charset="0"/>
                </a:rPr>
                <a:t>Followers: </a:t>
              </a:r>
              <a:r>
                <a:rPr lang="de-DE" sz="22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9999</a:t>
              </a:r>
              <a:br>
                <a:rPr lang="de-DE" sz="22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br>
              <a:r>
                <a:rPr lang="de-DE" sz="2200" b="1" dirty="0">
                  <a:solidFill>
                    <a:srgbClr val="02476C"/>
                  </a:solidFill>
                  <a:latin typeface="Open Sans" panose="020B0606030504020204" pitchFamily="34" charset="0"/>
                  <a:ea typeface="Open Sans" panose="020B0606030504020204" pitchFamily="34" charset="0"/>
                  <a:cs typeface="Open Sans" panose="020B0606030504020204" pitchFamily="34" charset="0"/>
                </a:rPr>
                <a:t>Likes: </a:t>
              </a:r>
              <a:r>
                <a:rPr lang="de-DE" sz="22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9999</a:t>
              </a:r>
            </a:p>
          </p:txBody>
        </p:sp>
        <p:sp>
          <p:nvSpPr>
            <p:cNvPr id="77" name="Freeform 97">
              <a:extLst>
                <a:ext uri="{FF2B5EF4-FFF2-40B4-BE49-F238E27FC236}">
                  <a16:creationId xmlns:a16="http://schemas.microsoft.com/office/drawing/2014/main" id="{189ABE12-B1D0-4528-ACF0-D4F3899F433B}"/>
                </a:ext>
              </a:extLst>
            </p:cNvPr>
            <p:cNvSpPr>
              <a:spLocks noChangeArrowheads="1"/>
            </p:cNvSpPr>
            <p:nvPr/>
          </p:nvSpPr>
          <p:spPr bwMode="auto">
            <a:xfrm>
              <a:off x="18148263" y="5946627"/>
              <a:ext cx="237838" cy="220380"/>
            </a:xfrm>
            <a:custGeom>
              <a:avLst/>
              <a:gdLst>
                <a:gd name="T0" fmla="*/ 56253627 w 602"/>
                <a:gd name="T1" fmla="*/ 0 h 531"/>
                <a:gd name="T2" fmla="*/ 56253627 w 602"/>
                <a:gd name="T3" fmla="*/ 0 h 531"/>
                <a:gd name="T4" fmla="*/ 41504973 w 602"/>
                <a:gd name="T5" fmla="*/ 6306590 h 531"/>
                <a:gd name="T6" fmla="*/ 41504973 w 602"/>
                <a:gd name="T7" fmla="*/ 6306590 h 531"/>
                <a:gd name="T8" fmla="*/ 41504973 w 602"/>
                <a:gd name="T9" fmla="*/ 6306590 h 531"/>
                <a:gd name="T10" fmla="*/ 38763987 w 602"/>
                <a:gd name="T11" fmla="*/ 9009466 h 531"/>
                <a:gd name="T12" fmla="*/ 36937024 w 602"/>
                <a:gd name="T13" fmla="*/ 6306590 h 531"/>
                <a:gd name="T14" fmla="*/ 36937024 w 602"/>
                <a:gd name="T15" fmla="*/ 6306590 h 531"/>
                <a:gd name="T16" fmla="*/ 36937024 w 602"/>
                <a:gd name="T17" fmla="*/ 6306590 h 531"/>
                <a:gd name="T18" fmla="*/ 36937024 w 602"/>
                <a:gd name="T19" fmla="*/ 6306590 h 531"/>
                <a:gd name="T20" fmla="*/ 22188371 w 602"/>
                <a:gd name="T21" fmla="*/ 0 h 531"/>
                <a:gd name="T22" fmla="*/ 6526055 w 602"/>
                <a:gd name="T23" fmla="*/ 6306590 h 531"/>
                <a:gd name="T24" fmla="*/ 0 w 602"/>
                <a:gd name="T25" fmla="*/ 21751441 h 531"/>
                <a:gd name="T26" fmla="*/ 6526055 w 602"/>
                <a:gd name="T27" fmla="*/ 37325085 h 531"/>
                <a:gd name="T28" fmla="*/ 36023362 w 602"/>
                <a:gd name="T29" fmla="*/ 66412749 h 531"/>
                <a:gd name="T30" fmla="*/ 38763987 w 602"/>
                <a:gd name="T31" fmla="*/ 68214427 h 531"/>
                <a:gd name="T32" fmla="*/ 42418636 w 602"/>
                <a:gd name="T33" fmla="*/ 66412749 h 531"/>
                <a:gd name="T34" fmla="*/ 71915942 w 602"/>
                <a:gd name="T35" fmla="*/ 37325085 h 531"/>
                <a:gd name="T36" fmla="*/ 78441997 w 602"/>
                <a:gd name="T37" fmla="*/ 21751441 h 531"/>
                <a:gd name="T38" fmla="*/ 71915942 w 602"/>
                <a:gd name="T39" fmla="*/ 6306590 h 531"/>
                <a:gd name="T40" fmla="*/ 56253627 w 602"/>
                <a:gd name="T41" fmla="*/ 0 h 53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602" h="531">
                  <a:moveTo>
                    <a:pt x="431" y="0"/>
                  </a:moveTo>
                  <a:lnTo>
                    <a:pt x="431" y="0"/>
                  </a:lnTo>
                  <a:cubicBezTo>
                    <a:pt x="389" y="0"/>
                    <a:pt x="346" y="21"/>
                    <a:pt x="318" y="49"/>
                  </a:cubicBezTo>
                  <a:cubicBezTo>
                    <a:pt x="297" y="70"/>
                    <a:pt x="297" y="70"/>
                    <a:pt x="297" y="70"/>
                  </a:cubicBezTo>
                  <a:cubicBezTo>
                    <a:pt x="283" y="49"/>
                    <a:pt x="283" y="49"/>
                    <a:pt x="283" y="49"/>
                  </a:cubicBezTo>
                  <a:cubicBezTo>
                    <a:pt x="248" y="21"/>
                    <a:pt x="212" y="0"/>
                    <a:pt x="170" y="0"/>
                  </a:cubicBezTo>
                  <a:cubicBezTo>
                    <a:pt x="120" y="0"/>
                    <a:pt x="78" y="21"/>
                    <a:pt x="50" y="49"/>
                  </a:cubicBezTo>
                  <a:cubicBezTo>
                    <a:pt x="14" y="84"/>
                    <a:pt x="0" y="127"/>
                    <a:pt x="0" y="169"/>
                  </a:cubicBezTo>
                  <a:cubicBezTo>
                    <a:pt x="0" y="219"/>
                    <a:pt x="14" y="261"/>
                    <a:pt x="50" y="290"/>
                  </a:cubicBezTo>
                  <a:cubicBezTo>
                    <a:pt x="276" y="516"/>
                    <a:pt x="276" y="516"/>
                    <a:pt x="276" y="516"/>
                  </a:cubicBezTo>
                  <a:cubicBezTo>
                    <a:pt x="283" y="523"/>
                    <a:pt x="290" y="530"/>
                    <a:pt x="297" y="530"/>
                  </a:cubicBezTo>
                  <a:cubicBezTo>
                    <a:pt x="311" y="530"/>
                    <a:pt x="318" y="523"/>
                    <a:pt x="325" y="516"/>
                  </a:cubicBezTo>
                  <a:cubicBezTo>
                    <a:pt x="551" y="290"/>
                    <a:pt x="551" y="290"/>
                    <a:pt x="551" y="290"/>
                  </a:cubicBezTo>
                  <a:cubicBezTo>
                    <a:pt x="587" y="261"/>
                    <a:pt x="601" y="219"/>
                    <a:pt x="601" y="169"/>
                  </a:cubicBezTo>
                  <a:cubicBezTo>
                    <a:pt x="601" y="127"/>
                    <a:pt x="587" y="84"/>
                    <a:pt x="551" y="49"/>
                  </a:cubicBezTo>
                  <a:cubicBezTo>
                    <a:pt x="516" y="21"/>
                    <a:pt x="474" y="0"/>
                    <a:pt x="431" y="0"/>
                  </a:cubicBezTo>
                </a:path>
              </a:pathLst>
            </a:custGeom>
            <a:solidFill>
              <a:srgbClr val="1B242B"/>
            </a:solidFill>
            <a:ln>
              <a:noFill/>
            </a:ln>
            <a:extLst/>
          </p:spPr>
          <p:txBody>
            <a:bodyPr wrap="none" anchor="ctr"/>
            <a:lstStyle/>
            <a:p>
              <a:endParaRPr lang="en-US">
                <a:solidFill>
                  <a:srgbClr val="56C5CF"/>
                </a:solidFill>
              </a:endParaRPr>
            </a:p>
          </p:txBody>
        </p:sp>
        <p:sp>
          <p:nvSpPr>
            <p:cNvPr id="78" name="Freeform 95">
              <a:extLst>
                <a:ext uri="{FF2B5EF4-FFF2-40B4-BE49-F238E27FC236}">
                  <a16:creationId xmlns:a16="http://schemas.microsoft.com/office/drawing/2014/main" id="{BDE5CCB3-D6C6-46E2-9845-4744FE58AC2F}"/>
                </a:ext>
              </a:extLst>
            </p:cNvPr>
            <p:cNvSpPr>
              <a:spLocks noChangeArrowheads="1"/>
            </p:cNvSpPr>
            <p:nvPr/>
          </p:nvSpPr>
          <p:spPr bwMode="auto">
            <a:xfrm>
              <a:off x="18174904" y="5397611"/>
              <a:ext cx="217795" cy="220380"/>
            </a:xfrm>
            <a:custGeom>
              <a:avLst/>
              <a:gdLst>
                <a:gd name="T0" fmla="*/ 78678142 w 609"/>
                <a:gd name="T1" fmla="*/ 71923702 h 580"/>
                <a:gd name="T2" fmla="*/ 78678142 w 609"/>
                <a:gd name="T3" fmla="*/ 71923702 h 580"/>
                <a:gd name="T4" fmla="*/ 78678142 w 609"/>
                <a:gd name="T5" fmla="*/ 71923702 h 580"/>
                <a:gd name="T6" fmla="*/ 75054951 w 609"/>
                <a:gd name="T7" fmla="*/ 75578543 h 580"/>
                <a:gd name="T8" fmla="*/ 72208055 w 609"/>
                <a:gd name="T9" fmla="*/ 75578543 h 580"/>
                <a:gd name="T10" fmla="*/ 73113853 w 609"/>
                <a:gd name="T11" fmla="*/ 71923702 h 580"/>
                <a:gd name="T12" fmla="*/ 78678142 w 609"/>
                <a:gd name="T13" fmla="*/ 70095920 h 580"/>
                <a:gd name="T14" fmla="*/ 78678142 w 609"/>
                <a:gd name="T15" fmla="*/ 71923702 h 580"/>
                <a:gd name="T16" fmla="*/ 73113853 w 609"/>
                <a:gd name="T17" fmla="*/ 68268500 h 580"/>
                <a:gd name="T18" fmla="*/ 73113853 w 609"/>
                <a:gd name="T19" fmla="*/ 68268500 h 580"/>
                <a:gd name="T20" fmla="*/ 69490662 w 609"/>
                <a:gd name="T21" fmla="*/ 68268500 h 580"/>
                <a:gd name="T22" fmla="*/ 69490662 w 609"/>
                <a:gd name="T23" fmla="*/ 71923702 h 580"/>
                <a:gd name="T24" fmla="*/ 65867111 w 609"/>
                <a:gd name="T25" fmla="*/ 75578543 h 580"/>
                <a:gd name="T26" fmla="*/ 62243920 w 609"/>
                <a:gd name="T27" fmla="*/ 71923702 h 580"/>
                <a:gd name="T28" fmla="*/ 62243920 w 609"/>
                <a:gd name="T29" fmla="*/ 68268500 h 580"/>
                <a:gd name="T30" fmla="*/ 58491226 w 609"/>
                <a:gd name="T31" fmla="*/ 68268500 h 580"/>
                <a:gd name="T32" fmla="*/ 54867675 w 609"/>
                <a:gd name="T33" fmla="*/ 64483232 h 580"/>
                <a:gd name="T34" fmla="*/ 58491226 w 609"/>
                <a:gd name="T35" fmla="*/ 60828391 h 580"/>
                <a:gd name="T36" fmla="*/ 62243920 w 609"/>
                <a:gd name="T37" fmla="*/ 60828391 h 580"/>
                <a:gd name="T38" fmla="*/ 62243920 w 609"/>
                <a:gd name="T39" fmla="*/ 57173188 h 580"/>
                <a:gd name="T40" fmla="*/ 65867111 w 609"/>
                <a:gd name="T41" fmla="*/ 53518347 h 580"/>
                <a:gd name="T42" fmla="*/ 69490662 w 609"/>
                <a:gd name="T43" fmla="*/ 57173188 h 580"/>
                <a:gd name="T44" fmla="*/ 69490662 w 609"/>
                <a:gd name="T45" fmla="*/ 60828391 h 580"/>
                <a:gd name="T46" fmla="*/ 73113853 w 609"/>
                <a:gd name="T47" fmla="*/ 60828391 h 580"/>
                <a:gd name="T48" fmla="*/ 76866547 w 609"/>
                <a:gd name="T49" fmla="*/ 64483232 h 580"/>
                <a:gd name="T50" fmla="*/ 73113853 w 609"/>
                <a:gd name="T51" fmla="*/ 68268500 h 580"/>
                <a:gd name="T52" fmla="*/ 58491226 w 609"/>
                <a:gd name="T53" fmla="*/ 57173188 h 580"/>
                <a:gd name="T54" fmla="*/ 58491226 w 609"/>
                <a:gd name="T55" fmla="*/ 57173188 h 580"/>
                <a:gd name="T56" fmla="*/ 51244484 w 609"/>
                <a:gd name="T57" fmla="*/ 64483232 h 580"/>
                <a:gd name="T58" fmla="*/ 58491226 w 609"/>
                <a:gd name="T59" fmla="*/ 71923702 h 580"/>
                <a:gd name="T60" fmla="*/ 59397024 w 609"/>
                <a:gd name="T61" fmla="*/ 75578543 h 580"/>
                <a:gd name="T62" fmla="*/ 3623191 w 609"/>
                <a:gd name="T63" fmla="*/ 75578543 h 580"/>
                <a:gd name="T64" fmla="*/ 0 w 609"/>
                <a:gd name="T65" fmla="*/ 71923702 h 580"/>
                <a:gd name="T66" fmla="*/ 0 w 609"/>
                <a:gd name="T67" fmla="*/ 71923702 h 580"/>
                <a:gd name="T68" fmla="*/ 0 w 609"/>
                <a:gd name="T69" fmla="*/ 71923702 h 580"/>
                <a:gd name="T70" fmla="*/ 10093638 w 609"/>
                <a:gd name="T71" fmla="*/ 53518347 h 580"/>
                <a:gd name="T72" fmla="*/ 21093073 w 609"/>
                <a:gd name="T73" fmla="*/ 49733080 h 580"/>
                <a:gd name="T74" fmla="*/ 31057209 w 609"/>
                <a:gd name="T75" fmla="*/ 46077877 h 580"/>
                <a:gd name="T76" fmla="*/ 31057209 w 609"/>
                <a:gd name="T77" fmla="*/ 38637768 h 580"/>
                <a:gd name="T78" fmla="*/ 27434018 w 609"/>
                <a:gd name="T79" fmla="*/ 29500304 h 580"/>
                <a:gd name="T80" fmla="*/ 24716265 w 609"/>
                <a:gd name="T81" fmla="*/ 25845463 h 580"/>
                <a:gd name="T82" fmla="*/ 25622062 w 609"/>
                <a:gd name="T83" fmla="*/ 19318704 h 580"/>
                <a:gd name="T84" fmla="*/ 25622062 w 609"/>
                <a:gd name="T85" fmla="*/ 12009021 h 580"/>
                <a:gd name="T86" fmla="*/ 39339251 w 609"/>
                <a:gd name="T87" fmla="*/ 0 h 580"/>
                <a:gd name="T88" fmla="*/ 53961878 w 609"/>
                <a:gd name="T89" fmla="*/ 12009021 h 580"/>
                <a:gd name="T90" fmla="*/ 53056080 w 609"/>
                <a:gd name="T91" fmla="*/ 19318704 h 580"/>
                <a:gd name="T92" fmla="*/ 53961878 w 609"/>
                <a:gd name="T93" fmla="*/ 25845463 h 580"/>
                <a:gd name="T94" fmla="*/ 51244484 w 609"/>
                <a:gd name="T95" fmla="*/ 29500304 h 580"/>
                <a:gd name="T96" fmla="*/ 47620933 w 609"/>
                <a:gd name="T97" fmla="*/ 38637768 h 580"/>
                <a:gd name="T98" fmla="*/ 47620933 w 609"/>
                <a:gd name="T99" fmla="*/ 46077877 h 580"/>
                <a:gd name="T100" fmla="*/ 57585069 w 609"/>
                <a:gd name="T101" fmla="*/ 49733080 h 580"/>
                <a:gd name="T102" fmla="*/ 62243920 w 609"/>
                <a:gd name="T103" fmla="*/ 51690927 h 580"/>
                <a:gd name="T104" fmla="*/ 58491226 w 609"/>
                <a:gd name="T105" fmla="*/ 57173188 h 58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609" h="580">
                  <a:moveTo>
                    <a:pt x="608" y="551"/>
                  </a:moveTo>
                  <a:lnTo>
                    <a:pt x="608" y="551"/>
                  </a:lnTo>
                  <a:cubicBezTo>
                    <a:pt x="608" y="572"/>
                    <a:pt x="594" y="579"/>
                    <a:pt x="580" y="579"/>
                  </a:cubicBezTo>
                  <a:cubicBezTo>
                    <a:pt x="558" y="579"/>
                    <a:pt x="558" y="579"/>
                    <a:pt x="558" y="579"/>
                  </a:cubicBezTo>
                  <a:cubicBezTo>
                    <a:pt x="565" y="572"/>
                    <a:pt x="565" y="565"/>
                    <a:pt x="565" y="551"/>
                  </a:cubicBezTo>
                  <a:cubicBezTo>
                    <a:pt x="580" y="551"/>
                    <a:pt x="594" y="551"/>
                    <a:pt x="608" y="537"/>
                  </a:cubicBezTo>
                  <a:cubicBezTo>
                    <a:pt x="608" y="551"/>
                    <a:pt x="608" y="551"/>
                    <a:pt x="608" y="551"/>
                  </a:cubicBezTo>
                  <a:close/>
                  <a:moveTo>
                    <a:pt x="565" y="523"/>
                  </a:moveTo>
                  <a:lnTo>
                    <a:pt x="565" y="523"/>
                  </a:lnTo>
                  <a:cubicBezTo>
                    <a:pt x="537" y="523"/>
                    <a:pt x="537" y="523"/>
                    <a:pt x="537" y="523"/>
                  </a:cubicBezTo>
                  <a:cubicBezTo>
                    <a:pt x="537" y="551"/>
                    <a:pt x="537" y="551"/>
                    <a:pt x="537" y="551"/>
                  </a:cubicBezTo>
                  <a:cubicBezTo>
                    <a:pt x="537" y="572"/>
                    <a:pt x="530" y="579"/>
                    <a:pt x="509" y="579"/>
                  </a:cubicBezTo>
                  <a:cubicBezTo>
                    <a:pt x="495" y="579"/>
                    <a:pt x="481" y="572"/>
                    <a:pt x="481" y="551"/>
                  </a:cubicBezTo>
                  <a:cubicBezTo>
                    <a:pt x="481" y="523"/>
                    <a:pt x="481" y="523"/>
                    <a:pt x="481" y="523"/>
                  </a:cubicBezTo>
                  <a:cubicBezTo>
                    <a:pt x="452" y="523"/>
                    <a:pt x="452" y="523"/>
                    <a:pt x="452" y="523"/>
                  </a:cubicBezTo>
                  <a:cubicBezTo>
                    <a:pt x="438" y="523"/>
                    <a:pt x="424" y="516"/>
                    <a:pt x="424" y="494"/>
                  </a:cubicBezTo>
                  <a:cubicBezTo>
                    <a:pt x="424" y="480"/>
                    <a:pt x="438" y="466"/>
                    <a:pt x="452" y="466"/>
                  </a:cubicBezTo>
                  <a:cubicBezTo>
                    <a:pt x="481" y="466"/>
                    <a:pt x="481" y="466"/>
                    <a:pt x="481" y="466"/>
                  </a:cubicBezTo>
                  <a:cubicBezTo>
                    <a:pt x="481" y="438"/>
                    <a:pt x="481" y="438"/>
                    <a:pt x="481" y="438"/>
                  </a:cubicBezTo>
                  <a:cubicBezTo>
                    <a:pt x="481" y="424"/>
                    <a:pt x="495" y="410"/>
                    <a:pt x="509" y="410"/>
                  </a:cubicBezTo>
                  <a:cubicBezTo>
                    <a:pt x="530" y="410"/>
                    <a:pt x="537" y="424"/>
                    <a:pt x="537" y="438"/>
                  </a:cubicBezTo>
                  <a:cubicBezTo>
                    <a:pt x="537" y="466"/>
                    <a:pt x="537" y="466"/>
                    <a:pt x="537" y="466"/>
                  </a:cubicBezTo>
                  <a:cubicBezTo>
                    <a:pt x="565" y="466"/>
                    <a:pt x="565" y="466"/>
                    <a:pt x="565" y="466"/>
                  </a:cubicBezTo>
                  <a:cubicBezTo>
                    <a:pt x="587" y="466"/>
                    <a:pt x="594" y="480"/>
                    <a:pt x="594" y="494"/>
                  </a:cubicBezTo>
                  <a:cubicBezTo>
                    <a:pt x="594" y="516"/>
                    <a:pt x="587" y="523"/>
                    <a:pt x="565" y="523"/>
                  </a:cubicBezTo>
                  <a:close/>
                  <a:moveTo>
                    <a:pt x="452" y="438"/>
                  </a:moveTo>
                  <a:lnTo>
                    <a:pt x="452" y="438"/>
                  </a:lnTo>
                  <a:cubicBezTo>
                    <a:pt x="424" y="438"/>
                    <a:pt x="396" y="466"/>
                    <a:pt x="396" y="494"/>
                  </a:cubicBezTo>
                  <a:cubicBezTo>
                    <a:pt x="396" y="530"/>
                    <a:pt x="424" y="551"/>
                    <a:pt x="452" y="551"/>
                  </a:cubicBezTo>
                  <a:cubicBezTo>
                    <a:pt x="452" y="565"/>
                    <a:pt x="459" y="572"/>
                    <a:pt x="459" y="579"/>
                  </a:cubicBezTo>
                  <a:cubicBezTo>
                    <a:pt x="28" y="579"/>
                    <a:pt x="28" y="579"/>
                    <a:pt x="28" y="579"/>
                  </a:cubicBezTo>
                  <a:cubicBezTo>
                    <a:pt x="14" y="579"/>
                    <a:pt x="0" y="572"/>
                    <a:pt x="0" y="551"/>
                  </a:cubicBezTo>
                  <a:cubicBezTo>
                    <a:pt x="0" y="551"/>
                    <a:pt x="0" y="452"/>
                    <a:pt x="78" y="410"/>
                  </a:cubicBezTo>
                  <a:cubicBezTo>
                    <a:pt x="127" y="388"/>
                    <a:pt x="106" y="410"/>
                    <a:pt x="163" y="381"/>
                  </a:cubicBezTo>
                  <a:cubicBezTo>
                    <a:pt x="226" y="360"/>
                    <a:pt x="240" y="353"/>
                    <a:pt x="240" y="353"/>
                  </a:cubicBezTo>
                  <a:cubicBezTo>
                    <a:pt x="240" y="296"/>
                    <a:pt x="240" y="296"/>
                    <a:pt x="240" y="296"/>
                  </a:cubicBezTo>
                  <a:cubicBezTo>
                    <a:pt x="240" y="296"/>
                    <a:pt x="219" y="275"/>
                    <a:pt x="212" y="226"/>
                  </a:cubicBezTo>
                  <a:cubicBezTo>
                    <a:pt x="198" y="233"/>
                    <a:pt x="191" y="212"/>
                    <a:pt x="191" y="198"/>
                  </a:cubicBezTo>
                  <a:cubicBezTo>
                    <a:pt x="191" y="183"/>
                    <a:pt x="184" y="148"/>
                    <a:pt x="198" y="148"/>
                  </a:cubicBezTo>
                  <a:cubicBezTo>
                    <a:pt x="198" y="127"/>
                    <a:pt x="191" y="99"/>
                    <a:pt x="198" y="92"/>
                  </a:cubicBezTo>
                  <a:cubicBezTo>
                    <a:pt x="198" y="49"/>
                    <a:pt x="240" y="0"/>
                    <a:pt x="304" y="0"/>
                  </a:cubicBezTo>
                  <a:cubicBezTo>
                    <a:pt x="382" y="0"/>
                    <a:pt x="410" y="49"/>
                    <a:pt x="417" y="92"/>
                  </a:cubicBezTo>
                  <a:cubicBezTo>
                    <a:pt x="417" y="99"/>
                    <a:pt x="410" y="127"/>
                    <a:pt x="410" y="148"/>
                  </a:cubicBezTo>
                  <a:cubicBezTo>
                    <a:pt x="424" y="148"/>
                    <a:pt x="417" y="183"/>
                    <a:pt x="417" y="198"/>
                  </a:cubicBezTo>
                  <a:cubicBezTo>
                    <a:pt x="417" y="212"/>
                    <a:pt x="410" y="233"/>
                    <a:pt x="396" y="226"/>
                  </a:cubicBezTo>
                  <a:cubicBezTo>
                    <a:pt x="389" y="275"/>
                    <a:pt x="368" y="296"/>
                    <a:pt x="368" y="296"/>
                  </a:cubicBezTo>
                  <a:cubicBezTo>
                    <a:pt x="368" y="353"/>
                    <a:pt x="368" y="353"/>
                    <a:pt x="368" y="353"/>
                  </a:cubicBezTo>
                  <a:cubicBezTo>
                    <a:pt x="368" y="353"/>
                    <a:pt x="382" y="360"/>
                    <a:pt x="445" y="381"/>
                  </a:cubicBezTo>
                  <a:cubicBezTo>
                    <a:pt x="459" y="388"/>
                    <a:pt x="467" y="396"/>
                    <a:pt x="481" y="396"/>
                  </a:cubicBezTo>
                  <a:cubicBezTo>
                    <a:pt x="467" y="403"/>
                    <a:pt x="452" y="424"/>
                    <a:pt x="452" y="438"/>
                  </a:cubicBezTo>
                  <a:close/>
                </a:path>
              </a:pathLst>
            </a:custGeom>
            <a:solidFill>
              <a:srgbClr val="1B242B"/>
            </a:solidFill>
            <a:ln>
              <a:noFill/>
            </a:ln>
            <a:extLst/>
          </p:spPr>
          <p:txBody>
            <a:bodyPr wrap="none" anchor="ctr"/>
            <a:lstStyle/>
            <a:p>
              <a:endParaRPr lang="en-US"/>
            </a:p>
          </p:txBody>
        </p:sp>
        <p:sp>
          <p:nvSpPr>
            <p:cNvPr id="79" name="Subtitle 2">
              <a:extLst>
                <a:ext uri="{FF2B5EF4-FFF2-40B4-BE49-F238E27FC236}">
                  <a16:creationId xmlns:a16="http://schemas.microsoft.com/office/drawing/2014/main" id="{776D7D42-6A99-4A22-B392-DE2366A6174C}"/>
                </a:ext>
              </a:extLst>
            </p:cNvPr>
            <p:cNvSpPr txBox="1">
              <a:spLocks/>
            </p:cNvSpPr>
            <p:nvPr/>
          </p:nvSpPr>
          <p:spPr>
            <a:xfrm>
              <a:off x="18097463" y="2418004"/>
              <a:ext cx="2621056" cy="714558"/>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50000"/>
                </a:lnSpc>
              </a:pPr>
              <a:r>
                <a:rPr lang="de-DE" b="1" dirty="0">
                  <a:solidFill>
                    <a:srgbClr val="02476C"/>
                  </a:solidFill>
                  <a:latin typeface="Open Sans" panose="020B0606030504020204" pitchFamily="34" charset="0"/>
                  <a:ea typeface="Open Sans" panose="020B0606030504020204" pitchFamily="34" charset="0"/>
                  <a:cs typeface="Open Sans" panose="020B0606030504020204" pitchFamily="34" charset="0"/>
                </a:rPr>
                <a:t>LINKEDIN</a:t>
              </a:r>
              <a:endParaRPr lang="de-DE"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92" name="Graphic 91">
              <a:extLst>
                <a:ext uri="{FF2B5EF4-FFF2-40B4-BE49-F238E27FC236}">
                  <a16:creationId xmlns:a16="http://schemas.microsoft.com/office/drawing/2014/main" id="{CA4B00D5-CF65-4439-A4D9-2C5F957F333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8705277" y="3383343"/>
              <a:ext cx="1436437" cy="1436437"/>
            </a:xfrm>
            <a:prstGeom prst="rect">
              <a:avLst/>
            </a:prstGeom>
          </p:spPr>
        </p:pic>
      </p:grpSp>
      <p:grpSp>
        <p:nvGrpSpPr>
          <p:cNvPr id="10" name="Group 9">
            <a:extLst>
              <a:ext uri="{FF2B5EF4-FFF2-40B4-BE49-F238E27FC236}">
                <a16:creationId xmlns:a16="http://schemas.microsoft.com/office/drawing/2014/main" id="{B8BB7058-B65C-4C5C-862B-73DA7C4B4C61}"/>
              </a:ext>
            </a:extLst>
          </p:cNvPr>
          <p:cNvGrpSpPr/>
          <p:nvPr/>
        </p:nvGrpSpPr>
        <p:grpSpPr>
          <a:xfrm>
            <a:off x="18097463" y="7117666"/>
            <a:ext cx="3198575" cy="3890008"/>
            <a:chOff x="18097463" y="7117666"/>
            <a:chExt cx="3198575" cy="3890008"/>
          </a:xfrm>
        </p:grpSpPr>
        <p:sp>
          <p:nvSpPr>
            <p:cNvPr id="85" name="Subtitle 2">
              <a:extLst>
                <a:ext uri="{FF2B5EF4-FFF2-40B4-BE49-F238E27FC236}">
                  <a16:creationId xmlns:a16="http://schemas.microsoft.com/office/drawing/2014/main" id="{AD0FCBC2-AF24-4372-9D38-EA1C1D4F43B5}"/>
                </a:ext>
              </a:extLst>
            </p:cNvPr>
            <p:cNvSpPr txBox="1">
              <a:spLocks/>
            </p:cNvSpPr>
            <p:nvPr/>
          </p:nvSpPr>
          <p:spPr>
            <a:xfrm>
              <a:off x="18097463" y="7117666"/>
              <a:ext cx="2621056" cy="714558"/>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50000"/>
                </a:lnSpc>
              </a:pPr>
              <a:r>
                <a:rPr lang="de-DE" b="1" dirty="0">
                  <a:solidFill>
                    <a:srgbClr val="02476C"/>
                  </a:solidFill>
                  <a:latin typeface="Open Sans" panose="020B0606030504020204" pitchFamily="34" charset="0"/>
                  <a:ea typeface="Open Sans" panose="020B0606030504020204" pitchFamily="34" charset="0"/>
                  <a:cs typeface="Open Sans" panose="020B0606030504020204" pitchFamily="34" charset="0"/>
                </a:rPr>
                <a:t>VIMEO</a:t>
              </a:r>
              <a:endParaRPr lang="de-DE"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4" name="Group 3">
              <a:extLst>
                <a:ext uri="{FF2B5EF4-FFF2-40B4-BE49-F238E27FC236}">
                  <a16:creationId xmlns:a16="http://schemas.microsoft.com/office/drawing/2014/main" id="{3BC10F83-50B2-4925-8EBD-79D70166BFA3}"/>
                </a:ext>
              </a:extLst>
            </p:cNvPr>
            <p:cNvGrpSpPr/>
            <p:nvPr/>
          </p:nvGrpSpPr>
          <p:grpSpPr>
            <a:xfrm>
              <a:off x="18148263" y="8041168"/>
              <a:ext cx="3147775" cy="2966506"/>
              <a:chOff x="18148263" y="8041168"/>
              <a:chExt cx="3147775" cy="2966506"/>
            </a:xfrm>
          </p:grpSpPr>
          <p:sp>
            <p:nvSpPr>
              <p:cNvPr id="82" name="Subtitle 2">
                <a:extLst>
                  <a:ext uri="{FF2B5EF4-FFF2-40B4-BE49-F238E27FC236}">
                    <a16:creationId xmlns:a16="http://schemas.microsoft.com/office/drawing/2014/main" id="{07A69451-66E3-475D-9713-87B96C1649AD}"/>
                  </a:ext>
                </a:extLst>
              </p:cNvPr>
              <p:cNvSpPr txBox="1">
                <a:spLocks/>
              </p:cNvSpPr>
              <p:nvPr/>
            </p:nvSpPr>
            <p:spPr>
              <a:xfrm>
                <a:off x="18402266" y="9826515"/>
                <a:ext cx="2893772" cy="1181159"/>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50000"/>
                  </a:lnSpc>
                </a:pPr>
                <a:r>
                  <a:rPr lang="de-DE" sz="2200" b="1" dirty="0">
                    <a:solidFill>
                      <a:srgbClr val="02476C"/>
                    </a:solidFill>
                    <a:latin typeface="Open Sans" panose="020B0606030504020204" pitchFamily="34" charset="0"/>
                    <a:ea typeface="Open Sans" panose="020B0606030504020204" pitchFamily="34" charset="0"/>
                    <a:cs typeface="Open Sans" panose="020B0606030504020204" pitchFamily="34" charset="0"/>
                  </a:rPr>
                  <a:t>Followers: </a:t>
                </a:r>
                <a:r>
                  <a:rPr lang="de-DE" sz="22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9999</a:t>
                </a:r>
                <a:br>
                  <a:rPr lang="de-DE" sz="22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br>
                <a:r>
                  <a:rPr lang="de-DE" sz="2200" b="1" dirty="0">
                    <a:solidFill>
                      <a:srgbClr val="02476C"/>
                    </a:solidFill>
                    <a:latin typeface="Open Sans" panose="020B0606030504020204" pitchFamily="34" charset="0"/>
                    <a:ea typeface="Open Sans" panose="020B0606030504020204" pitchFamily="34" charset="0"/>
                    <a:cs typeface="Open Sans" panose="020B0606030504020204" pitchFamily="34" charset="0"/>
                  </a:rPr>
                  <a:t>Likes: </a:t>
                </a:r>
                <a:r>
                  <a:rPr lang="de-DE" sz="22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9999</a:t>
                </a:r>
              </a:p>
            </p:txBody>
          </p:sp>
          <p:sp>
            <p:nvSpPr>
              <p:cNvPr id="83" name="Freeform 97">
                <a:extLst>
                  <a:ext uri="{FF2B5EF4-FFF2-40B4-BE49-F238E27FC236}">
                    <a16:creationId xmlns:a16="http://schemas.microsoft.com/office/drawing/2014/main" id="{64DB5372-EBD0-433A-9827-DAABFC320410}"/>
                  </a:ext>
                </a:extLst>
              </p:cNvPr>
              <p:cNvSpPr>
                <a:spLocks noChangeArrowheads="1"/>
              </p:cNvSpPr>
              <p:nvPr/>
            </p:nvSpPr>
            <p:spPr bwMode="auto">
              <a:xfrm>
                <a:off x="18148263" y="10646289"/>
                <a:ext cx="237838" cy="220380"/>
              </a:xfrm>
              <a:custGeom>
                <a:avLst/>
                <a:gdLst>
                  <a:gd name="T0" fmla="*/ 56253627 w 602"/>
                  <a:gd name="T1" fmla="*/ 0 h 531"/>
                  <a:gd name="T2" fmla="*/ 56253627 w 602"/>
                  <a:gd name="T3" fmla="*/ 0 h 531"/>
                  <a:gd name="T4" fmla="*/ 41504973 w 602"/>
                  <a:gd name="T5" fmla="*/ 6306590 h 531"/>
                  <a:gd name="T6" fmla="*/ 41504973 w 602"/>
                  <a:gd name="T7" fmla="*/ 6306590 h 531"/>
                  <a:gd name="T8" fmla="*/ 41504973 w 602"/>
                  <a:gd name="T9" fmla="*/ 6306590 h 531"/>
                  <a:gd name="T10" fmla="*/ 38763987 w 602"/>
                  <a:gd name="T11" fmla="*/ 9009466 h 531"/>
                  <a:gd name="T12" fmla="*/ 36937024 w 602"/>
                  <a:gd name="T13" fmla="*/ 6306590 h 531"/>
                  <a:gd name="T14" fmla="*/ 36937024 w 602"/>
                  <a:gd name="T15" fmla="*/ 6306590 h 531"/>
                  <a:gd name="T16" fmla="*/ 36937024 w 602"/>
                  <a:gd name="T17" fmla="*/ 6306590 h 531"/>
                  <a:gd name="T18" fmla="*/ 36937024 w 602"/>
                  <a:gd name="T19" fmla="*/ 6306590 h 531"/>
                  <a:gd name="T20" fmla="*/ 22188371 w 602"/>
                  <a:gd name="T21" fmla="*/ 0 h 531"/>
                  <a:gd name="T22" fmla="*/ 6526055 w 602"/>
                  <a:gd name="T23" fmla="*/ 6306590 h 531"/>
                  <a:gd name="T24" fmla="*/ 0 w 602"/>
                  <a:gd name="T25" fmla="*/ 21751441 h 531"/>
                  <a:gd name="T26" fmla="*/ 6526055 w 602"/>
                  <a:gd name="T27" fmla="*/ 37325085 h 531"/>
                  <a:gd name="T28" fmla="*/ 36023362 w 602"/>
                  <a:gd name="T29" fmla="*/ 66412749 h 531"/>
                  <a:gd name="T30" fmla="*/ 38763987 w 602"/>
                  <a:gd name="T31" fmla="*/ 68214427 h 531"/>
                  <a:gd name="T32" fmla="*/ 42418636 w 602"/>
                  <a:gd name="T33" fmla="*/ 66412749 h 531"/>
                  <a:gd name="T34" fmla="*/ 71915942 w 602"/>
                  <a:gd name="T35" fmla="*/ 37325085 h 531"/>
                  <a:gd name="T36" fmla="*/ 78441997 w 602"/>
                  <a:gd name="T37" fmla="*/ 21751441 h 531"/>
                  <a:gd name="T38" fmla="*/ 71915942 w 602"/>
                  <a:gd name="T39" fmla="*/ 6306590 h 531"/>
                  <a:gd name="T40" fmla="*/ 56253627 w 602"/>
                  <a:gd name="T41" fmla="*/ 0 h 53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602" h="531">
                    <a:moveTo>
                      <a:pt x="431" y="0"/>
                    </a:moveTo>
                    <a:lnTo>
                      <a:pt x="431" y="0"/>
                    </a:lnTo>
                    <a:cubicBezTo>
                      <a:pt x="389" y="0"/>
                      <a:pt x="346" y="21"/>
                      <a:pt x="318" y="49"/>
                    </a:cubicBezTo>
                    <a:cubicBezTo>
                      <a:pt x="297" y="70"/>
                      <a:pt x="297" y="70"/>
                      <a:pt x="297" y="70"/>
                    </a:cubicBezTo>
                    <a:cubicBezTo>
                      <a:pt x="283" y="49"/>
                      <a:pt x="283" y="49"/>
                      <a:pt x="283" y="49"/>
                    </a:cubicBezTo>
                    <a:cubicBezTo>
                      <a:pt x="248" y="21"/>
                      <a:pt x="212" y="0"/>
                      <a:pt x="170" y="0"/>
                    </a:cubicBezTo>
                    <a:cubicBezTo>
                      <a:pt x="120" y="0"/>
                      <a:pt x="78" y="21"/>
                      <a:pt x="50" y="49"/>
                    </a:cubicBezTo>
                    <a:cubicBezTo>
                      <a:pt x="14" y="84"/>
                      <a:pt x="0" y="127"/>
                      <a:pt x="0" y="169"/>
                    </a:cubicBezTo>
                    <a:cubicBezTo>
                      <a:pt x="0" y="219"/>
                      <a:pt x="14" y="261"/>
                      <a:pt x="50" y="290"/>
                    </a:cubicBezTo>
                    <a:cubicBezTo>
                      <a:pt x="276" y="516"/>
                      <a:pt x="276" y="516"/>
                      <a:pt x="276" y="516"/>
                    </a:cubicBezTo>
                    <a:cubicBezTo>
                      <a:pt x="283" y="523"/>
                      <a:pt x="290" y="530"/>
                      <a:pt x="297" y="530"/>
                    </a:cubicBezTo>
                    <a:cubicBezTo>
                      <a:pt x="311" y="530"/>
                      <a:pt x="318" y="523"/>
                      <a:pt x="325" y="516"/>
                    </a:cubicBezTo>
                    <a:cubicBezTo>
                      <a:pt x="551" y="290"/>
                      <a:pt x="551" y="290"/>
                      <a:pt x="551" y="290"/>
                    </a:cubicBezTo>
                    <a:cubicBezTo>
                      <a:pt x="587" y="261"/>
                      <a:pt x="601" y="219"/>
                      <a:pt x="601" y="169"/>
                    </a:cubicBezTo>
                    <a:cubicBezTo>
                      <a:pt x="601" y="127"/>
                      <a:pt x="587" y="84"/>
                      <a:pt x="551" y="49"/>
                    </a:cubicBezTo>
                    <a:cubicBezTo>
                      <a:pt x="516" y="21"/>
                      <a:pt x="474" y="0"/>
                      <a:pt x="431" y="0"/>
                    </a:cubicBezTo>
                  </a:path>
                </a:pathLst>
              </a:custGeom>
              <a:solidFill>
                <a:srgbClr val="1B242B"/>
              </a:solidFill>
              <a:ln>
                <a:noFill/>
              </a:ln>
              <a:extLst/>
            </p:spPr>
            <p:txBody>
              <a:bodyPr wrap="none" anchor="ctr"/>
              <a:lstStyle/>
              <a:p>
                <a:endParaRPr lang="en-US">
                  <a:solidFill>
                    <a:srgbClr val="56C5CF"/>
                  </a:solidFill>
                </a:endParaRPr>
              </a:p>
            </p:txBody>
          </p:sp>
          <p:sp>
            <p:nvSpPr>
              <p:cNvPr id="84" name="Freeform 95">
                <a:extLst>
                  <a:ext uri="{FF2B5EF4-FFF2-40B4-BE49-F238E27FC236}">
                    <a16:creationId xmlns:a16="http://schemas.microsoft.com/office/drawing/2014/main" id="{6CC6CEDC-075A-40EE-97A5-C83F8187EB4B}"/>
                  </a:ext>
                </a:extLst>
              </p:cNvPr>
              <p:cNvSpPr>
                <a:spLocks noChangeArrowheads="1"/>
              </p:cNvSpPr>
              <p:nvPr/>
            </p:nvSpPr>
            <p:spPr bwMode="auto">
              <a:xfrm>
                <a:off x="18174904" y="10097273"/>
                <a:ext cx="217795" cy="220380"/>
              </a:xfrm>
              <a:custGeom>
                <a:avLst/>
                <a:gdLst>
                  <a:gd name="T0" fmla="*/ 78678142 w 609"/>
                  <a:gd name="T1" fmla="*/ 71923702 h 580"/>
                  <a:gd name="T2" fmla="*/ 78678142 w 609"/>
                  <a:gd name="T3" fmla="*/ 71923702 h 580"/>
                  <a:gd name="T4" fmla="*/ 78678142 w 609"/>
                  <a:gd name="T5" fmla="*/ 71923702 h 580"/>
                  <a:gd name="T6" fmla="*/ 75054951 w 609"/>
                  <a:gd name="T7" fmla="*/ 75578543 h 580"/>
                  <a:gd name="T8" fmla="*/ 72208055 w 609"/>
                  <a:gd name="T9" fmla="*/ 75578543 h 580"/>
                  <a:gd name="T10" fmla="*/ 73113853 w 609"/>
                  <a:gd name="T11" fmla="*/ 71923702 h 580"/>
                  <a:gd name="T12" fmla="*/ 78678142 w 609"/>
                  <a:gd name="T13" fmla="*/ 70095920 h 580"/>
                  <a:gd name="T14" fmla="*/ 78678142 w 609"/>
                  <a:gd name="T15" fmla="*/ 71923702 h 580"/>
                  <a:gd name="T16" fmla="*/ 73113853 w 609"/>
                  <a:gd name="T17" fmla="*/ 68268500 h 580"/>
                  <a:gd name="T18" fmla="*/ 73113853 w 609"/>
                  <a:gd name="T19" fmla="*/ 68268500 h 580"/>
                  <a:gd name="T20" fmla="*/ 69490662 w 609"/>
                  <a:gd name="T21" fmla="*/ 68268500 h 580"/>
                  <a:gd name="T22" fmla="*/ 69490662 w 609"/>
                  <a:gd name="T23" fmla="*/ 71923702 h 580"/>
                  <a:gd name="T24" fmla="*/ 65867111 w 609"/>
                  <a:gd name="T25" fmla="*/ 75578543 h 580"/>
                  <a:gd name="T26" fmla="*/ 62243920 w 609"/>
                  <a:gd name="T27" fmla="*/ 71923702 h 580"/>
                  <a:gd name="T28" fmla="*/ 62243920 w 609"/>
                  <a:gd name="T29" fmla="*/ 68268500 h 580"/>
                  <a:gd name="T30" fmla="*/ 58491226 w 609"/>
                  <a:gd name="T31" fmla="*/ 68268500 h 580"/>
                  <a:gd name="T32" fmla="*/ 54867675 w 609"/>
                  <a:gd name="T33" fmla="*/ 64483232 h 580"/>
                  <a:gd name="T34" fmla="*/ 58491226 w 609"/>
                  <a:gd name="T35" fmla="*/ 60828391 h 580"/>
                  <a:gd name="T36" fmla="*/ 62243920 w 609"/>
                  <a:gd name="T37" fmla="*/ 60828391 h 580"/>
                  <a:gd name="T38" fmla="*/ 62243920 w 609"/>
                  <a:gd name="T39" fmla="*/ 57173188 h 580"/>
                  <a:gd name="T40" fmla="*/ 65867111 w 609"/>
                  <a:gd name="T41" fmla="*/ 53518347 h 580"/>
                  <a:gd name="T42" fmla="*/ 69490662 w 609"/>
                  <a:gd name="T43" fmla="*/ 57173188 h 580"/>
                  <a:gd name="T44" fmla="*/ 69490662 w 609"/>
                  <a:gd name="T45" fmla="*/ 60828391 h 580"/>
                  <a:gd name="T46" fmla="*/ 73113853 w 609"/>
                  <a:gd name="T47" fmla="*/ 60828391 h 580"/>
                  <a:gd name="T48" fmla="*/ 76866547 w 609"/>
                  <a:gd name="T49" fmla="*/ 64483232 h 580"/>
                  <a:gd name="T50" fmla="*/ 73113853 w 609"/>
                  <a:gd name="T51" fmla="*/ 68268500 h 580"/>
                  <a:gd name="T52" fmla="*/ 58491226 w 609"/>
                  <a:gd name="T53" fmla="*/ 57173188 h 580"/>
                  <a:gd name="T54" fmla="*/ 58491226 w 609"/>
                  <a:gd name="T55" fmla="*/ 57173188 h 580"/>
                  <a:gd name="T56" fmla="*/ 51244484 w 609"/>
                  <a:gd name="T57" fmla="*/ 64483232 h 580"/>
                  <a:gd name="T58" fmla="*/ 58491226 w 609"/>
                  <a:gd name="T59" fmla="*/ 71923702 h 580"/>
                  <a:gd name="T60" fmla="*/ 59397024 w 609"/>
                  <a:gd name="T61" fmla="*/ 75578543 h 580"/>
                  <a:gd name="T62" fmla="*/ 3623191 w 609"/>
                  <a:gd name="T63" fmla="*/ 75578543 h 580"/>
                  <a:gd name="T64" fmla="*/ 0 w 609"/>
                  <a:gd name="T65" fmla="*/ 71923702 h 580"/>
                  <a:gd name="T66" fmla="*/ 0 w 609"/>
                  <a:gd name="T67" fmla="*/ 71923702 h 580"/>
                  <a:gd name="T68" fmla="*/ 0 w 609"/>
                  <a:gd name="T69" fmla="*/ 71923702 h 580"/>
                  <a:gd name="T70" fmla="*/ 10093638 w 609"/>
                  <a:gd name="T71" fmla="*/ 53518347 h 580"/>
                  <a:gd name="T72" fmla="*/ 21093073 w 609"/>
                  <a:gd name="T73" fmla="*/ 49733080 h 580"/>
                  <a:gd name="T74" fmla="*/ 31057209 w 609"/>
                  <a:gd name="T75" fmla="*/ 46077877 h 580"/>
                  <a:gd name="T76" fmla="*/ 31057209 w 609"/>
                  <a:gd name="T77" fmla="*/ 38637768 h 580"/>
                  <a:gd name="T78" fmla="*/ 27434018 w 609"/>
                  <a:gd name="T79" fmla="*/ 29500304 h 580"/>
                  <a:gd name="T80" fmla="*/ 24716265 w 609"/>
                  <a:gd name="T81" fmla="*/ 25845463 h 580"/>
                  <a:gd name="T82" fmla="*/ 25622062 w 609"/>
                  <a:gd name="T83" fmla="*/ 19318704 h 580"/>
                  <a:gd name="T84" fmla="*/ 25622062 w 609"/>
                  <a:gd name="T85" fmla="*/ 12009021 h 580"/>
                  <a:gd name="T86" fmla="*/ 39339251 w 609"/>
                  <a:gd name="T87" fmla="*/ 0 h 580"/>
                  <a:gd name="T88" fmla="*/ 53961878 w 609"/>
                  <a:gd name="T89" fmla="*/ 12009021 h 580"/>
                  <a:gd name="T90" fmla="*/ 53056080 w 609"/>
                  <a:gd name="T91" fmla="*/ 19318704 h 580"/>
                  <a:gd name="T92" fmla="*/ 53961878 w 609"/>
                  <a:gd name="T93" fmla="*/ 25845463 h 580"/>
                  <a:gd name="T94" fmla="*/ 51244484 w 609"/>
                  <a:gd name="T95" fmla="*/ 29500304 h 580"/>
                  <a:gd name="T96" fmla="*/ 47620933 w 609"/>
                  <a:gd name="T97" fmla="*/ 38637768 h 580"/>
                  <a:gd name="T98" fmla="*/ 47620933 w 609"/>
                  <a:gd name="T99" fmla="*/ 46077877 h 580"/>
                  <a:gd name="T100" fmla="*/ 57585069 w 609"/>
                  <a:gd name="T101" fmla="*/ 49733080 h 580"/>
                  <a:gd name="T102" fmla="*/ 62243920 w 609"/>
                  <a:gd name="T103" fmla="*/ 51690927 h 580"/>
                  <a:gd name="T104" fmla="*/ 58491226 w 609"/>
                  <a:gd name="T105" fmla="*/ 57173188 h 58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609" h="580">
                    <a:moveTo>
                      <a:pt x="608" y="551"/>
                    </a:moveTo>
                    <a:lnTo>
                      <a:pt x="608" y="551"/>
                    </a:lnTo>
                    <a:cubicBezTo>
                      <a:pt x="608" y="572"/>
                      <a:pt x="594" y="579"/>
                      <a:pt x="580" y="579"/>
                    </a:cubicBezTo>
                    <a:cubicBezTo>
                      <a:pt x="558" y="579"/>
                      <a:pt x="558" y="579"/>
                      <a:pt x="558" y="579"/>
                    </a:cubicBezTo>
                    <a:cubicBezTo>
                      <a:pt x="565" y="572"/>
                      <a:pt x="565" y="565"/>
                      <a:pt x="565" y="551"/>
                    </a:cubicBezTo>
                    <a:cubicBezTo>
                      <a:pt x="580" y="551"/>
                      <a:pt x="594" y="551"/>
                      <a:pt x="608" y="537"/>
                    </a:cubicBezTo>
                    <a:cubicBezTo>
                      <a:pt x="608" y="551"/>
                      <a:pt x="608" y="551"/>
                      <a:pt x="608" y="551"/>
                    </a:cubicBezTo>
                    <a:close/>
                    <a:moveTo>
                      <a:pt x="565" y="523"/>
                    </a:moveTo>
                    <a:lnTo>
                      <a:pt x="565" y="523"/>
                    </a:lnTo>
                    <a:cubicBezTo>
                      <a:pt x="537" y="523"/>
                      <a:pt x="537" y="523"/>
                      <a:pt x="537" y="523"/>
                    </a:cubicBezTo>
                    <a:cubicBezTo>
                      <a:pt x="537" y="551"/>
                      <a:pt x="537" y="551"/>
                      <a:pt x="537" y="551"/>
                    </a:cubicBezTo>
                    <a:cubicBezTo>
                      <a:pt x="537" y="572"/>
                      <a:pt x="530" y="579"/>
                      <a:pt x="509" y="579"/>
                    </a:cubicBezTo>
                    <a:cubicBezTo>
                      <a:pt x="495" y="579"/>
                      <a:pt x="481" y="572"/>
                      <a:pt x="481" y="551"/>
                    </a:cubicBezTo>
                    <a:cubicBezTo>
                      <a:pt x="481" y="523"/>
                      <a:pt x="481" y="523"/>
                      <a:pt x="481" y="523"/>
                    </a:cubicBezTo>
                    <a:cubicBezTo>
                      <a:pt x="452" y="523"/>
                      <a:pt x="452" y="523"/>
                      <a:pt x="452" y="523"/>
                    </a:cubicBezTo>
                    <a:cubicBezTo>
                      <a:pt x="438" y="523"/>
                      <a:pt x="424" y="516"/>
                      <a:pt x="424" y="494"/>
                    </a:cubicBezTo>
                    <a:cubicBezTo>
                      <a:pt x="424" y="480"/>
                      <a:pt x="438" y="466"/>
                      <a:pt x="452" y="466"/>
                    </a:cubicBezTo>
                    <a:cubicBezTo>
                      <a:pt x="481" y="466"/>
                      <a:pt x="481" y="466"/>
                      <a:pt x="481" y="466"/>
                    </a:cubicBezTo>
                    <a:cubicBezTo>
                      <a:pt x="481" y="438"/>
                      <a:pt x="481" y="438"/>
                      <a:pt x="481" y="438"/>
                    </a:cubicBezTo>
                    <a:cubicBezTo>
                      <a:pt x="481" y="424"/>
                      <a:pt x="495" y="410"/>
                      <a:pt x="509" y="410"/>
                    </a:cubicBezTo>
                    <a:cubicBezTo>
                      <a:pt x="530" y="410"/>
                      <a:pt x="537" y="424"/>
                      <a:pt x="537" y="438"/>
                    </a:cubicBezTo>
                    <a:cubicBezTo>
                      <a:pt x="537" y="466"/>
                      <a:pt x="537" y="466"/>
                      <a:pt x="537" y="466"/>
                    </a:cubicBezTo>
                    <a:cubicBezTo>
                      <a:pt x="565" y="466"/>
                      <a:pt x="565" y="466"/>
                      <a:pt x="565" y="466"/>
                    </a:cubicBezTo>
                    <a:cubicBezTo>
                      <a:pt x="587" y="466"/>
                      <a:pt x="594" y="480"/>
                      <a:pt x="594" y="494"/>
                    </a:cubicBezTo>
                    <a:cubicBezTo>
                      <a:pt x="594" y="516"/>
                      <a:pt x="587" y="523"/>
                      <a:pt x="565" y="523"/>
                    </a:cubicBezTo>
                    <a:close/>
                    <a:moveTo>
                      <a:pt x="452" y="438"/>
                    </a:moveTo>
                    <a:lnTo>
                      <a:pt x="452" y="438"/>
                    </a:lnTo>
                    <a:cubicBezTo>
                      <a:pt x="424" y="438"/>
                      <a:pt x="396" y="466"/>
                      <a:pt x="396" y="494"/>
                    </a:cubicBezTo>
                    <a:cubicBezTo>
                      <a:pt x="396" y="530"/>
                      <a:pt x="424" y="551"/>
                      <a:pt x="452" y="551"/>
                    </a:cubicBezTo>
                    <a:cubicBezTo>
                      <a:pt x="452" y="565"/>
                      <a:pt x="459" y="572"/>
                      <a:pt x="459" y="579"/>
                    </a:cubicBezTo>
                    <a:cubicBezTo>
                      <a:pt x="28" y="579"/>
                      <a:pt x="28" y="579"/>
                      <a:pt x="28" y="579"/>
                    </a:cubicBezTo>
                    <a:cubicBezTo>
                      <a:pt x="14" y="579"/>
                      <a:pt x="0" y="572"/>
                      <a:pt x="0" y="551"/>
                    </a:cubicBezTo>
                    <a:cubicBezTo>
                      <a:pt x="0" y="551"/>
                      <a:pt x="0" y="452"/>
                      <a:pt x="78" y="410"/>
                    </a:cubicBezTo>
                    <a:cubicBezTo>
                      <a:pt x="127" y="388"/>
                      <a:pt x="106" y="410"/>
                      <a:pt x="163" y="381"/>
                    </a:cubicBezTo>
                    <a:cubicBezTo>
                      <a:pt x="226" y="360"/>
                      <a:pt x="240" y="353"/>
                      <a:pt x="240" y="353"/>
                    </a:cubicBezTo>
                    <a:cubicBezTo>
                      <a:pt x="240" y="296"/>
                      <a:pt x="240" y="296"/>
                      <a:pt x="240" y="296"/>
                    </a:cubicBezTo>
                    <a:cubicBezTo>
                      <a:pt x="240" y="296"/>
                      <a:pt x="219" y="275"/>
                      <a:pt x="212" y="226"/>
                    </a:cubicBezTo>
                    <a:cubicBezTo>
                      <a:pt x="198" y="233"/>
                      <a:pt x="191" y="212"/>
                      <a:pt x="191" y="198"/>
                    </a:cubicBezTo>
                    <a:cubicBezTo>
                      <a:pt x="191" y="183"/>
                      <a:pt x="184" y="148"/>
                      <a:pt x="198" y="148"/>
                    </a:cubicBezTo>
                    <a:cubicBezTo>
                      <a:pt x="198" y="127"/>
                      <a:pt x="191" y="99"/>
                      <a:pt x="198" y="92"/>
                    </a:cubicBezTo>
                    <a:cubicBezTo>
                      <a:pt x="198" y="49"/>
                      <a:pt x="240" y="0"/>
                      <a:pt x="304" y="0"/>
                    </a:cubicBezTo>
                    <a:cubicBezTo>
                      <a:pt x="382" y="0"/>
                      <a:pt x="410" y="49"/>
                      <a:pt x="417" y="92"/>
                    </a:cubicBezTo>
                    <a:cubicBezTo>
                      <a:pt x="417" y="99"/>
                      <a:pt x="410" y="127"/>
                      <a:pt x="410" y="148"/>
                    </a:cubicBezTo>
                    <a:cubicBezTo>
                      <a:pt x="424" y="148"/>
                      <a:pt x="417" y="183"/>
                      <a:pt x="417" y="198"/>
                    </a:cubicBezTo>
                    <a:cubicBezTo>
                      <a:pt x="417" y="212"/>
                      <a:pt x="410" y="233"/>
                      <a:pt x="396" y="226"/>
                    </a:cubicBezTo>
                    <a:cubicBezTo>
                      <a:pt x="389" y="275"/>
                      <a:pt x="368" y="296"/>
                      <a:pt x="368" y="296"/>
                    </a:cubicBezTo>
                    <a:cubicBezTo>
                      <a:pt x="368" y="353"/>
                      <a:pt x="368" y="353"/>
                      <a:pt x="368" y="353"/>
                    </a:cubicBezTo>
                    <a:cubicBezTo>
                      <a:pt x="368" y="353"/>
                      <a:pt x="382" y="360"/>
                      <a:pt x="445" y="381"/>
                    </a:cubicBezTo>
                    <a:cubicBezTo>
                      <a:pt x="459" y="388"/>
                      <a:pt x="467" y="396"/>
                      <a:pt x="481" y="396"/>
                    </a:cubicBezTo>
                    <a:cubicBezTo>
                      <a:pt x="467" y="403"/>
                      <a:pt x="452" y="424"/>
                      <a:pt x="452" y="438"/>
                    </a:cubicBezTo>
                    <a:close/>
                  </a:path>
                </a:pathLst>
              </a:custGeom>
              <a:solidFill>
                <a:srgbClr val="1B242B"/>
              </a:solidFill>
              <a:ln>
                <a:noFill/>
              </a:ln>
              <a:extLst/>
            </p:spPr>
            <p:txBody>
              <a:bodyPr wrap="none" anchor="ctr"/>
              <a:lstStyle/>
              <a:p>
                <a:endParaRPr lang="en-US"/>
              </a:p>
            </p:txBody>
          </p:sp>
          <p:pic>
            <p:nvPicPr>
              <p:cNvPr id="94" name="Graphic 93">
                <a:extLst>
                  <a:ext uri="{FF2B5EF4-FFF2-40B4-BE49-F238E27FC236}">
                    <a16:creationId xmlns:a16="http://schemas.microsoft.com/office/drawing/2014/main" id="{EA96AB8C-89F2-402A-A3F6-FFA15510ECD4}"/>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8739062" y="8041168"/>
                <a:ext cx="1460039" cy="1460039"/>
              </a:xfrm>
              <a:prstGeom prst="rect">
                <a:avLst/>
              </a:prstGeom>
            </p:spPr>
          </p:pic>
        </p:grpSp>
      </p:grpSp>
      <p:grpSp>
        <p:nvGrpSpPr>
          <p:cNvPr id="15" name="Group 14">
            <a:extLst>
              <a:ext uri="{FF2B5EF4-FFF2-40B4-BE49-F238E27FC236}">
                <a16:creationId xmlns:a16="http://schemas.microsoft.com/office/drawing/2014/main" id="{C8F05B81-78BF-4FAD-8F6A-FFA823ED1393}"/>
              </a:ext>
            </a:extLst>
          </p:cNvPr>
          <p:cNvGrpSpPr/>
          <p:nvPr/>
        </p:nvGrpSpPr>
        <p:grpSpPr>
          <a:xfrm>
            <a:off x="13672277" y="7117666"/>
            <a:ext cx="3198575" cy="3890008"/>
            <a:chOff x="13672277" y="7117666"/>
            <a:chExt cx="3198575" cy="3890008"/>
          </a:xfrm>
        </p:grpSpPr>
        <p:sp>
          <p:nvSpPr>
            <p:cNvPr id="70" name="Subtitle 2">
              <a:extLst>
                <a:ext uri="{FF2B5EF4-FFF2-40B4-BE49-F238E27FC236}">
                  <a16:creationId xmlns:a16="http://schemas.microsoft.com/office/drawing/2014/main" id="{AC1EBEEC-E6BA-4997-BDA8-DEF453817F3E}"/>
                </a:ext>
              </a:extLst>
            </p:cNvPr>
            <p:cNvSpPr txBox="1">
              <a:spLocks/>
            </p:cNvSpPr>
            <p:nvPr/>
          </p:nvSpPr>
          <p:spPr>
            <a:xfrm>
              <a:off x="13977080" y="9826515"/>
              <a:ext cx="2893772" cy="1181159"/>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50000"/>
                </a:lnSpc>
              </a:pPr>
              <a:r>
                <a:rPr lang="de-DE" sz="2200" b="1" dirty="0">
                  <a:solidFill>
                    <a:srgbClr val="02476C"/>
                  </a:solidFill>
                  <a:latin typeface="Open Sans" panose="020B0606030504020204" pitchFamily="34" charset="0"/>
                  <a:ea typeface="Open Sans" panose="020B0606030504020204" pitchFamily="34" charset="0"/>
                  <a:cs typeface="Open Sans" panose="020B0606030504020204" pitchFamily="34" charset="0"/>
                </a:rPr>
                <a:t>Followers: </a:t>
              </a:r>
              <a:r>
                <a:rPr lang="de-DE" sz="22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9999</a:t>
              </a:r>
              <a:br>
                <a:rPr lang="de-DE" sz="22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br>
              <a:r>
                <a:rPr lang="de-DE" sz="2200" b="1" dirty="0">
                  <a:solidFill>
                    <a:srgbClr val="02476C"/>
                  </a:solidFill>
                  <a:latin typeface="Open Sans" panose="020B0606030504020204" pitchFamily="34" charset="0"/>
                  <a:ea typeface="Open Sans" panose="020B0606030504020204" pitchFamily="34" charset="0"/>
                  <a:cs typeface="Open Sans" panose="020B0606030504020204" pitchFamily="34" charset="0"/>
                </a:rPr>
                <a:t>Likes: </a:t>
              </a:r>
              <a:r>
                <a:rPr lang="de-DE" sz="22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9999</a:t>
              </a:r>
            </a:p>
          </p:txBody>
        </p:sp>
        <p:grpSp>
          <p:nvGrpSpPr>
            <p:cNvPr id="7" name="Group 6">
              <a:extLst>
                <a:ext uri="{FF2B5EF4-FFF2-40B4-BE49-F238E27FC236}">
                  <a16:creationId xmlns:a16="http://schemas.microsoft.com/office/drawing/2014/main" id="{AB6E2464-3B80-47E9-B369-8E9DDE02AD3D}"/>
                </a:ext>
              </a:extLst>
            </p:cNvPr>
            <p:cNvGrpSpPr/>
            <p:nvPr/>
          </p:nvGrpSpPr>
          <p:grpSpPr>
            <a:xfrm>
              <a:off x="13672277" y="7117666"/>
              <a:ext cx="2621056" cy="3749003"/>
              <a:chOff x="13672277" y="7117666"/>
              <a:chExt cx="2621056" cy="3749003"/>
            </a:xfrm>
          </p:grpSpPr>
          <p:sp>
            <p:nvSpPr>
              <p:cNvPr id="71" name="Freeform 97">
                <a:extLst>
                  <a:ext uri="{FF2B5EF4-FFF2-40B4-BE49-F238E27FC236}">
                    <a16:creationId xmlns:a16="http://schemas.microsoft.com/office/drawing/2014/main" id="{5E2FA9C2-34FF-425A-BFD3-EA5484C84B41}"/>
                  </a:ext>
                </a:extLst>
              </p:cNvPr>
              <p:cNvSpPr>
                <a:spLocks noChangeArrowheads="1"/>
              </p:cNvSpPr>
              <p:nvPr/>
            </p:nvSpPr>
            <p:spPr bwMode="auto">
              <a:xfrm>
                <a:off x="13723077" y="10646289"/>
                <a:ext cx="237838" cy="220380"/>
              </a:xfrm>
              <a:custGeom>
                <a:avLst/>
                <a:gdLst>
                  <a:gd name="T0" fmla="*/ 56253627 w 602"/>
                  <a:gd name="T1" fmla="*/ 0 h 531"/>
                  <a:gd name="T2" fmla="*/ 56253627 w 602"/>
                  <a:gd name="T3" fmla="*/ 0 h 531"/>
                  <a:gd name="T4" fmla="*/ 41504973 w 602"/>
                  <a:gd name="T5" fmla="*/ 6306590 h 531"/>
                  <a:gd name="T6" fmla="*/ 41504973 w 602"/>
                  <a:gd name="T7" fmla="*/ 6306590 h 531"/>
                  <a:gd name="T8" fmla="*/ 41504973 w 602"/>
                  <a:gd name="T9" fmla="*/ 6306590 h 531"/>
                  <a:gd name="T10" fmla="*/ 38763987 w 602"/>
                  <a:gd name="T11" fmla="*/ 9009466 h 531"/>
                  <a:gd name="T12" fmla="*/ 36937024 w 602"/>
                  <a:gd name="T13" fmla="*/ 6306590 h 531"/>
                  <a:gd name="T14" fmla="*/ 36937024 w 602"/>
                  <a:gd name="T15" fmla="*/ 6306590 h 531"/>
                  <a:gd name="T16" fmla="*/ 36937024 w 602"/>
                  <a:gd name="T17" fmla="*/ 6306590 h 531"/>
                  <a:gd name="T18" fmla="*/ 36937024 w 602"/>
                  <a:gd name="T19" fmla="*/ 6306590 h 531"/>
                  <a:gd name="T20" fmla="*/ 22188371 w 602"/>
                  <a:gd name="T21" fmla="*/ 0 h 531"/>
                  <a:gd name="T22" fmla="*/ 6526055 w 602"/>
                  <a:gd name="T23" fmla="*/ 6306590 h 531"/>
                  <a:gd name="T24" fmla="*/ 0 w 602"/>
                  <a:gd name="T25" fmla="*/ 21751441 h 531"/>
                  <a:gd name="T26" fmla="*/ 6526055 w 602"/>
                  <a:gd name="T27" fmla="*/ 37325085 h 531"/>
                  <a:gd name="T28" fmla="*/ 36023362 w 602"/>
                  <a:gd name="T29" fmla="*/ 66412749 h 531"/>
                  <a:gd name="T30" fmla="*/ 38763987 w 602"/>
                  <a:gd name="T31" fmla="*/ 68214427 h 531"/>
                  <a:gd name="T32" fmla="*/ 42418636 w 602"/>
                  <a:gd name="T33" fmla="*/ 66412749 h 531"/>
                  <a:gd name="T34" fmla="*/ 71915942 w 602"/>
                  <a:gd name="T35" fmla="*/ 37325085 h 531"/>
                  <a:gd name="T36" fmla="*/ 78441997 w 602"/>
                  <a:gd name="T37" fmla="*/ 21751441 h 531"/>
                  <a:gd name="T38" fmla="*/ 71915942 w 602"/>
                  <a:gd name="T39" fmla="*/ 6306590 h 531"/>
                  <a:gd name="T40" fmla="*/ 56253627 w 602"/>
                  <a:gd name="T41" fmla="*/ 0 h 53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602" h="531">
                    <a:moveTo>
                      <a:pt x="431" y="0"/>
                    </a:moveTo>
                    <a:lnTo>
                      <a:pt x="431" y="0"/>
                    </a:lnTo>
                    <a:cubicBezTo>
                      <a:pt x="389" y="0"/>
                      <a:pt x="346" y="21"/>
                      <a:pt x="318" y="49"/>
                    </a:cubicBezTo>
                    <a:cubicBezTo>
                      <a:pt x="297" y="70"/>
                      <a:pt x="297" y="70"/>
                      <a:pt x="297" y="70"/>
                    </a:cubicBezTo>
                    <a:cubicBezTo>
                      <a:pt x="283" y="49"/>
                      <a:pt x="283" y="49"/>
                      <a:pt x="283" y="49"/>
                    </a:cubicBezTo>
                    <a:cubicBezTo>
                      <a:pt x="248" y="21"/>
                      <a:pt x="212" y="0"/>
                      <a:pt x="170" y="0"/>
                    </a:cubicBezTo>
                    <a:cubicBezTo>
                      <a:pt x="120" y="0"/>
                      <a:pt x="78" y="21"/>
                      <a:pt x="50" y="49"/>
                    </a:cubicBezTo>
                    <a:cubicBezTo>
                      <a:pt x="14" y="84"/>
                      <a:pt x="0" y="127"/>
                      <a:pt x="0" y="169"/>
                    </a:cubicBezTo>
                    <a:cubicBezTo>
                      <a:pt x="0" y="219"/>
                      <a:pt x="14" y="261"/>
                      <a:pt x="50" y="290"/>
                    </a:cubicBezTo>
                    <a:cubicBezTo>
                      <a:pt x="276" y="516"/>
                      <a:pt x="276" y="516"/>
                      <a:pt x="276" y="516"/>
                    </a:cubicBezTo>
                    <a:cubicBezTo>
                      <a:pt x="283" y="523"/>
                      <a:pt x="290" y="530"/>
                      <a:pt x="297" y="530"/>
                    </a:cubicBezTo>
                    <a:cubicBezTo>
                      <a:pt x="311" y="530"/>
                      <a:pt x="318" y="523"/>
                      <a:pt x="325" y="516"/>
                    </a:cubicBezTo>
                    <a:cubicBezTo>
                      <a:pt x="551" y="290"/>
                      <a:pt x="551" y="290"/>
                      <a:pt x="551" y="290"/>
                    </a:cubicBezTo>
                    <a:cubicBezTo>
                      <a:pt x="587" y="261"/>
                      <a:pt x="601" y="219"/>
                      <a:pt x="601" y="169"/>
                    </a:cubicBezTo>
                    <a:cubicBezTo>
                      <a:pt x="601" y="127"/>
                      <a:pt x="587" y="84"/>
                      <a:pt x="551" y="49"/>
                    </a:cubicBezTo>
                    <a:cubicBezTo>
                      <a:pt x="516" y="21"/>
                      <a:pt x="474" y="0"/>
                      <a:pt x="431" y="0"/>
                    </a:cubicBezTo>
                  </a:path>
                </a:pathLst>
              </a:custGeom>
              <a:solidFill>
                <a:srgbClr val="1B242B"/>
              </a:solidFill>
              <a:ln>
                <a:noFill/>
              </a:ln>
              <a:extLst/>
            </p:spPr>
            <p:txBody>
              <a:bodyPr wrap="none" anchor="ctr"/>
              <a:lstStyle/>
              <a:p>
                <a:endParaRPr lang="en-US">
                  <a:solidFill>
                    <a:srgbClr val="56C5CF"/>
                  </a:solidFill>
                </a:endParaRPr>
              </a:p>
            </p:txBody>
          </p:sp>
          <p:sp>
            <p:nvSpPr>
              <p:cNvPr id="72" name="Freeform 95">
                <a:extLst>
                  <a:ext uri="{FF2B5EF4-FFF2-40B4-BE49-F238E27FC236}">
                    <a16:creationId xmlns:a16="http://schemas.microsoft.com/office/drawing/2014/main" id="{E6D58567-5BAD-4808-811C-0D41F878BC1B}"/>
                  </a:ext>
                </a:extLst>
              </p:cNvPr>
              <p:cNvSpPr>
                <a:spLocks noChangeArrowheads="1"/>
              </p:cNvSpPr>
              <p:nvPr/>
            </p:nvSpPr>
            <p:spPr bwMode="auto">
              <a:xfrm>
                <a:off x="13749718" y="10097273"/>
                <a:ext cx="217795" cy="220380"/>
              </a:xfrm>
              <a:custGeom>
                <a:avLst/>
                <a:gdLst>
                  <a:gd name="T0" fmla="*/ 78678142 w 609"/>
                  <a:gd name="T1" fmla="*/ 71923702 h 580"/>
                  <a:gd name="T2" fmla="*/ 78678142 w 609"/>
                  <a:gd name="T3" fmla="*/ 71923702 h 580"/>
                  <a:gd name="T4" fmla="*/ 78678142 w 609"/>
                  <a:gd name="T5" fmla="*/ 71923702 h 580"/>
                  <a:gd name="T6" fmla="*/ 75054951 w 609"/>
                  <a:gd name="T7" fmla="*/ 75578543 h 580"/>
                  <a:gd name="T8" fmla="*/ 72208055 w 609"/>
                  <a:gd name="T9" fmla="*/ 75578543 h 580"/>
                  <a:gd name="T10" fmla="*/ 73113853 w 609"/>
                  <a:gd name="T11" fmla="*/ 71923702 h 580"/>
                  <a:gd name="T12" fmla="*/ 78678142 w 609"/>
                  <a:gd name="T13" fmla="*/ 70095920 h 580"/>
                  <a:gd name="T14" fmla="*/ 78678142 w 609"/>
                  <a:gd name="T15" fmla="*/ 71923702 h 580"/>
                  <a:gd name="T16" fmla="*/ 73113853 w 609"/>
                  <a:gd name="T17" fmla="*/ 68268500 h 580"/>
                  <a:gd name="T18" fmla="*/ 73113853 w 609"/>
                  <a:gd name="T19" fmla="*/ 68268500 h 580"/>
                  <a:gd name="T20" fmla="*/ 69490662 w 609"/>
                  <a:gd name="T21" fmla="*/ 68268500 h 580"/>
                  <a:gd name="T22" fmla="*/ 69490662 w 609"/>
                  <a:gd name="T23" fmla="*/ 71923702 h 580"/>
                  <a:gd name="T24" fmla="*/ 65867111 w 609"/>
                  <a:gd name="T25" fmla="*/ 75578543 h 580"/>
                  <a:gd name="T26" fmla="*/ 62243920 w 609"/>
                  <a:gd name="T27" fmla="*/ 71923702 h 580"/>
                  <a:gd name="T28" fmla="*/ 62243920 w 609"/>
                  <a:gd name="T29" fmla="*/ 68268500 h 580"/>
                  <a:gd name="T30" fmla="*/ 58491226 w 609"/>
                  <a:gd name="T31" fmla="*/ 68268500 h 580"/>
                  <a:gd name="T32" fmla="*/ 54867675 w 609"/>
                  <a:gd name="T33" fmla="*/ 64483232 h 580"/>
                  <a:gd name="T34" fmla="*/ 58491226 w 609"/>
                  <a:gd name="T35" fmla="*/ 60828391 h 580"/>
                  <a:gd name="T36" fmla="*/ 62243920 w 609"/>
                  <a:gd name="T37" fmla="*/ 60828391 h 580"/>
                  <a:gd name="T38" fmla="*/ 62243920 w 609"/>
                  <a:gd name="T39" fmla="*/ 57173188 h 580"/>
                  <a:gd name="T40" fmla="*/ 65867111 w 609"/>
                  <a:gd name="T41" fmla="*/ 53518347 h 580"/>
                  <a:gd name="T42" fmla="*/ 69490662 w 609"/>
                  <a:gd name="T43" fmla="*/ 57173188 h 580"/>
                  <a:gd name="T44" fmla="*/ 69490662 w 609"/>
                  <a:gd name="T45" fmla="*/ 60828391 h 580"/>
                  <a:gd name="T46" fmla="*/ 73113853 w 609"/>
                  <a:gd name="T47" fmla="*/ 60828391 h 580"/>
                  <a:gd name="T48" fmla="*/ 76866547 w 609"/>
                  <a:gd name="T49" fmla="*/ 64483232 h 580"/>
                  <a:gd name="T50" fmla="*/ 73113853 w 609"/>
                  <a:gd name="T51" fmla="*/ 68268500 h 580"/>
                  <a:gd name="T52" fmla="*/ 58491226 w 609"/>
                  <a:gd name="T53" fmla="*/ 57173188 h 580"/>
                  <a:gd name="T54" fmla="*/ 58491226 w 609"/>
                  <a:gd name="T55" fmla="*/ 57173188 h 580"/>
                  <a:gd name="T56" fmla="*/ 51244484 w 609"/>
                  <a:gd name="T57" fmla="*/ 64483232 h 580"/>
                  <a:gd name="T58" fmla="*/ 58491226 w 609"/>
                  <a:gd name="T59" fmla="*/ 71923702 h 580"/>
                  <a:gd name="T60" fmla="*/ 59397024 w 609"/>
                  <a:gd name="T61" fmla="*/ 75578543 h 580"/>
                  <a:gd name="T62" fmla="*/ 3623191 w 609"/>
                  <a:gd name="T63" fmla="*/ 75578543 h 580"/>
                  <a:gd name="T64" fmla="*/ 0 w 609"/>
                  <a:gd name="T65" fmla="*/ 71923702 h 580"/>
                  <a:gd name="T66" fmla="*/ 0 w 609"/>
                  <a:gd name="T67" fmla="*/ 71923702 h 580"/>
                  <a:gd name="T68" fmla="*/ 0 w 609"/>
                  <a:gd name="T69" fmla="*/ 71923702 h 580"/>
                  <a:gd name="T70" fmla="*/ 10093638 w 609"/>
                  <a:gd name="T71" fmla="*/ 53518347 h 580"/>
                  <a:gd name="T72" fmla="*/ 21093073 w 609"/>
                  <a:gd name="T73" fmla="*/ 49733080 h 580"/>
                  <a:gd name="T74" fmla="*/ 31057209 w 609"/>
                  <a:gd name="T75" fmla="*/ 46077877 h 580"/>
                  <a:gd name="T76" fmla="*/ 31057209 w 609"/>
                  <a:gd name="T77" fmla="*/ 38637768 h 580"/>
                  <a:gd name="T78" fmla="*/ 27434018 w 609"/>
                  <a:gd name="T79" fmla="*/ 29500304 h 580"/>
                  <a:gd name="T80" fmla="*/ 24716265 w 609"/>
                  <a:gd name="T81" fmla="*/ 25845463 h 580"/>
                  <a:gd name="T82" fmla="*/ 25622062 w 609"/>
                  <a:gd name="T83" fmla="*/ 19318704 h 580"/>
                  <a:gd name="T84" fmla="*/ 25622062 w 609"/>
                  <a:gd name="T85" fmla="*/ 12009021 h 580"/>
                  <a:gd name="T86" fmla="*/ 39339251 w 609"/>
                  <a:gd name="T87" fmla="*/ 0 h 580"/>
                  <a:gd name="T88" fmla="*/ 53961878 w 609"/>
                  <a:gd name="T89" fmla="*/ 12009021 h 580"/>
                  <a:gd name="T90" fmla="*/ 53056080 w 609"/>
                  <a:gd name="T91" fmla="*/ 19318704 h 580"/>
                  <a:gd name="T92" fmla="*/ 53961878 w 609"/>
                  <a:gd name="T93" fmla="*/ 25845463 h 580"/>
                  <a:gd name="T94" fmla="*/ 51244484 w 609"/>
                  <a:gd name="T95" fmla="*/ 29500304 h 580"/>
                  <a:gd name="T96" fmla="*/ 47620933 w 609"/>
                  <a:gd name="T97" fmla="*/ 38637768 h 580"/>
                  <a:gd name="T98" fmla="*/ 47620933 w 609"/>
                  <a:gd name="T99" fmla="*/ 46077877 h 580"/>
                  <a:gd name="T100" fmla="*/ 57585069 w 609"/>
                  <a:gd name="T101" fmla="*/ 49733080 h 580"/>
                  <a:gd name="T102" fmla="*/ 62243920 w 609"/>
                  <a:gd name="T103" fmla="*/ 51690927 h 580"/>
                  <a:gd name="T104" fmla="*/ 58491226 w 609"/>
                  <a:gd name="T105" fmla="*/ 57173188 h 58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609" h="580">
                    <a:moveTo>
                      <a:pt x="608" y="551"/>
                    </a:moveTo>
                    <a:lnTo>
                      <a:pt x="608" y="551"/>
                    </a:lnTo>
                    <a:cubicBezTo>
                      <a:pt x="608" y="572"/>
                      <a:pt x="594" y="579"/>
                      <a:pt x="580" y="579"/>
                    </a:cubicBezTo>
                    <a:cubicBezTo>
                      <a:pt x="558" y="579"/>
                      <a:pt x="558" y="579"/>
                      <a:pt x="558" y="579"/>
                    </a:cubicBezTo>
                    <a:cubicBezTo>
                      <a:pt x="565" y="572"/>
                      <a:pt x="565" y="565"/>
                      <a:pt x="565" y="551"/>
                    </a:cubicBezTo>
                    <a:cubicBezTo>
                      <a:pt x="580" y="551"/>
                      <a:pt x="594" y="551"/>
                      <a:pt x="608" y="537"/>
                    </a:cubicBezTo>
                    <a:cubicBezTo>
                      <a:pt x="608" y="551"/>
                      <a:pt x="608" y="551"/>
                      <a:pt x="608" y="551"/>
                    </a:cubicBezTo>
                    <a:close/>
                    <a:moveTo>
                      <a:pt x="565" y="523"/>
                    </a:moveTo>
                    <a:lnTo>
                      <a:pt x="565" y="523"/>
                    </a:lnTo>
                    <a:cubicBezTo>
                      <a:pt x="537" y="523"/>
                      <a:pt x="537" y="523"/>
                      <a:pt x="537" y="523"/>
                    </a:cubicBezTo>
                    <a:cubicBezTo>
                      <a:pt x="537" y="551"/>
                      <a:pt x="537" y="551"/>
                      <a:pt x="537" y="551"/>
                    </a:cubicBezTo>
                    <a:cubicBezTo>
                      <a:pt x="537" y="572"/>
                      <a:pt x="530" y="579"/>
                      <a:pt x="509" y="579"/>
                    </a:cubicBezTo>
                    <a:cubicBezTo>
                      <a:pt x="495" y="579"/>
                      <a:pt x="481" y="572"/>
                      <a:pt x="481" y="551"/>
                    </a:cubicBezTo>
                    <a:cubicBezTo>
                      <a:pt x="481" y="523"/>
                      <a:pt x="481" y="523"/>
                      <a:pt x="481" y="523"/>
                    </a:cubicBezTo>
                    <a:cubicBezTo>
                      <a:pt x="452" y="523"/>
                      <a:pt x="452" y="523"/>
                      <a:pt x="452" y="523"/>
                    </a:cubicBezTo>
                    <a:cubicBezTo>
                      <a:pt x="438" y="523"/>
                      <a:pt x="424" y="516"/>
                      <a:pt x="424" y="494"/>
                    </a:cubicBezTo>
                    <a:cubicBezTo>
                      <a:pt x="424" y="480"/>
                      <a:pt x="438" y="466"/>
                      <a:pt x="452" y="466"/>
                    </a:cubicBezTo>
                    <a:cubicBezTo>
                      <a:pt x="481" y="466"/>
                      <a:pt x="481" y="466"/>
                      <a:pt x="481" y="466"/>
                    </a:cubicBezTo>
                    <a:cubicBezTo>
                      <a:pt x="481" y="438"/>
                      <a:pt x="481" y="438"/>
                      <a:pt x="481" y="438"/>
                    </a:cubicBezTo>
                    <a:cubicBezTo>
                      <a:pt x="481" y="424"/>
                      <a:pt x="495" y="410"/>
                      <a:pt x="509" y="410"/>
                    </a:cubicBezTo>
                    <a:cubicBezTo>
                      <a:pt x="530" y="410"/>
                      <a:pt x="537" y="424"/>
                      <a:pt x="537" y="438"/>
                    </a:cubicBezTo>
                    <a:cubicBezTo>
                      <a:pt x="537" y="466"/>
                      <a:pt x="537" y="466"/>
                      <a:pt x="537" y="466"/>
                    </a:cubicBezTo>
                    <a:cubicBezTo>
                      <a:pt x="565" y="466"/>
                      <a:pt x="565" y="466"/>
                      <a:pt x="565" y="466"/>
                    </a:cubicBezTo>
                    <a:cubicBezTo>
                      <a:pt x="587" y="466"/>
                      <a:pt x="594" y="480"/>
                      <a:pt x="594" y="494"/>
                    </a:cubicBezTo>
                    <a:cubicBezTo>
                      <a:pt x="594" y="516"/>
                      <a:pt x="587" y="523"/>
                      <a:pt x="565" y="523"/>
                    </a:cubicBezTo>
                    <a:close/>
                    <a:moveTo>
                      <a:pt x="452" y="438"/>
                    </a:moveTo>
                    <a:lnTo>
                      <a:pt x="452" y="438"/>
                    </a:lnTo>
                    <a:cubicBezTo>
                      <a:pt x="424" y="438"/>
                      <a:pt x="396" y="466"/>
                      <a:pt x="396" y="494"/>
                    </a:cubicBezTo>
                    <a:cubicBezTo>
                      <a:pt x="396" y="530"/>
                      <a:pt x="424" y="551"/>
                      <a:pt x="452" y="551"/>
                    </a:cubicBezTo>
                    <a:cubicBezTo>
                      <a:pt x="452" y="565"/>
                      <a:pt x="459" y="572"/>
                      <a:pt x="459" y="579"/>
                    </a:cubicBezTo>
                    <a:cubicBezTo>
                      <a:pt x="28" y="579"/>
                      <a:pt x="28" y="579"/>
                      <a:pt x="28" y="579"/>
                    </a:cubicBezTo>
                    <a:cubicBezTo>
                      <a:pt x="14" y="579"/>
                      <a:pt x="0" y="572"/>
                      <a:pt x="0" y="551"/>
                    </a:cubicBezTo>
                    <a:cubicBezTo>
                      <a:pt x="0" y="551"/>
                      <a:pt x="0" y="452"/>
                      <a:pt x="78" y="410"/>
                    </a:cubicBezTo>
                    <a:cubicBezTo>
                      <a:pt x="127" y="388"/>
                      <a:pt x="106" y="410"/>
                      <a:pt x="163" y="381"/>
                    </a:cubicBezTo>
                    <a:cubicBezTo>
                      <a:pt x="226" y="360"/>
                      <a:pt x="240" y="353"/>
                      <a:pt x="240" y="353"/>
                    </a:cubicBezTo>
                    <a:cubicBezTo>
                      <a:pt x="240" y="296"/>
                      <a:pt x="240" y="296"/>
                      <a:pt x="240" y="296"/>
                    </a:cubicBezTo>
                    <a:cubicBezTo>
                      <a:pt x="240" y="296"/>
                      <a:pt x="219" y="275"/>
                      <a:pt x="212" y="226"/>
                    </a:cubicBezTo>
                    <a:cubicBezTo>
                      <a:pt x="198" y="233"/>
                      <a:pt x="191" y="212"/>
                      <a:pt x="191" y="198"/>
                    </a:cubicBezTo>
                    <a:cubicBezTo>
                      <a:pt x="191" y="183"/>
                      <a:pt x="184" y="148"/>
                      <a:pt x="198" y="148"/>
                    </a:cubicBezTo>
                    <a:cubicBezTo>
                      <a:pt x="198" y="127"/>
                      <a:pt x="191" y="99"/>
                      <a:pt x="198" y="92"/>
                    </a:cubicBezTo>
                    <a:cubicBezTo>
                      <a:pt x="198" y="49"/>
                      <a:pt x="240" y="0"/>
                      <a:pt x="304" y="0"/>
                    </a:cubicBezTo>
                    <a:cubicBezTo>
                      <a:pt x="382" y="0"/>
                      <a:pt x="410" y="49"/>
                      <a:pt x="417" y="92"/>
                    </a:cubicBezTo>
                    <a:cubicBezTo>
                      <a:pt x="417" y="99"/>
                      <a:pt x="410" y="127"/>
                      <a:pt x="410" y="148"/>
                    </a:cubicBezTo>
                    <a:cubicBezTo>
                      <a:pt x="424" y="148"/>
                      <a:pt x="417" y="183"/>
                      <a:pt x="417" y="198"/>
                    </a:cubicBezTo>
                    <a:cubicBezTo>
                      <a:pt x="417" y="212"/>
                      <a:pt x="410" y="233"/>
                      <a:pt x="396" y="226"/>
                    </a:cubicBezTo>
                    <a:cubicBezTo>
                      <a:pt x="389" y="275"/>
                      <a:pt x="368" y="296"/>
                      <a:pt x="368" y="296"/>
                    </a:cubicBezTo>
                    <a:cubicBezTo>
                      <a:pt x="368" y="353"/>
                      <a:pt x="368" y="353"/>
                      <a:pt x="368" y="353"/>
                    </a:cubicBezTo>
                    <a:cubicBezTo>
                      <a:pt x="368" y="353"/>
                      <a:pt x="382" y="360"/>
                      <a:pt x="445" y="381"/>
                    </a:cubicBezTo>
                    <a:cubicBezTo>
                      <a:pt x="459" y="388"/>
                      <a:pt x="467" y="396"/>
                      <a:pt x="481" y="396"/>
                    </a:cubicBezTo>
                    <a:cubicBezTo>
                      <a:pt x="467" y="403"/>
                      <a:pt x="452" y="424"/>
                      <a:pt x="452" y="438"/>
                    </a:cubicBezTo>
                    <a:close/>
                  </a:path>
                </a:pathLst>
              </a:custGeom>
              <a:solidFill>
                <a:srgbClr val="1B242B"/>
              </a:solidFill>
              <a:ln>
                <a:noFill/>
              </a:ln>
              <a:extLst/>
            </p:spPr>
            <p:txBody>
              <a:bodyPr wrap="none" anchor="ctr"/>
              <a:lstStyle/>
              <a:p>
                <a:endParaRPr lang="en-US"/>
              </a:p>
            </p:txBody>
          </p:sp>
          <p:sp>
            <p:nvSpPr>
              <p:cNvPr id="73" name="Subtitle 2">
                <a:extLst>
                  <a:ext uri="{FF2B5EF4-FFF2-40B4-BE49-F238E27FC236}">
                    <a16:creationId xmlns:a16="http://schemas.microsoft.com/office/drawing/2014/main" id="{60EEDB6E-DB9B-44FC-90B9-61A93E73D687}"/>
                  </a:ext>
                </a:extLst>
              </p:cNvPr>
              <p:cNvSpPr txBox="1">
                <a:spLocks/>
              </p:cNvSpPr>
              <p:nvPr/>
            </p:nvSpPr>
            <p:spPr>
              <a:xfrm>
                <a:off x="13672277" y="7117666"/>
                <a:ext cx="2621056" cy="714558"/>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50000"/>
                  </a:lnSpc>
                </a:pPr>
                <a:r>
                  <a:rPr lang="de-DE" b="1" dirty="0">
                    <a:solidFill>
                      <a:srgbClr val="02476C"/>
                    </a:solidFill>
                    <a:latin typeface="Open Sans" panose="020B0606030504020204" pitchFamily="34" charset="0"/>
                    <a:ea typeface="Open Sans" panose="020B0606030504020204" pitchFamily="34" charset="0"/>
                    <a:cs typeface="Open Sans" panose="020B0606030504020204" pitchFamily="34" charset="0"/>
                  </a:rPr>
                  <a:t>YOUTUBE</a:t>
                </a:r>
                <a:endParaRPr lang="de-DE"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96" name="Graphic 95">
                <a:extLst>
                  <a:ext uri="{FF2B5EF4-FFF2-40B4-BE49-F238E27FC236}">
                    <a16:creationId xmlns:a16="http://schemas.microsoft.com/office/drawing/2014/main" id="{40F03B85-15F8-45A6-AEAC-BB5AA7F2315C}"/>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4227385" y="7984998"/>
                <a:ext cx="1647615" cy="1647615"/>
              </a:xfrm>
              <a:prstGeom prst="rect">
                <a:avLst/>
              </a:prstGeom>
            </p:spPr>
          </p:pic>
        </p:grpSp>
      </p:grpSp>
    </p:spTree>
    <p:extLst>
      <p:ext uri="{BB962C8B-B14F-4D97-AF65-F5344CB8AC3E}">
        <p14:creationId xmlns:p14="http://schemas.microsoft.com/office/powerpoint/2010/main" val="622758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27">
            <a:extLst>
              <a:ext uri="{FF2B5EF4-FFF2-40B4-BE49-F238E27FC236}">
                <a16:creationId xmlns:a16="http://schemas.microsoft.com/office/drawing/2014/main" id="{B4EED5BB-CA6C-49E2-A421-F519D4691C22}"/>
              </a:ext>
            </a:extLst>
          </p:cNvPr>
          <p:cNvSpPr txBox="1"/>
          <p:nvPr/>
        </p:nvSpPr>
        <p:spPr>
          <a:xfrm>
            <a:off x="893192" y="2418004"/>
            <a:ext cx="7317358" cy="861774"/>
          </a:xfrm>
          <a:prstGeom prst="rect">
            <a:avLst/>
          </a:prstGeom>
          <a:noFill/>
        </p:spPr>
        <p:txBody>
          <a:bodyPr wrap="square" rtlCol="0">
            <a:spAutoFit/>
          </a:bodyPr>
          <a:lstStyle/>
          <a:p>
            <a:r>
              <a:rPr lang="en-US" sz="5000" b="1" dirty="0">
                <a:solidFill>
                  <a:srgbClr val="EB0045"/>
                </a:solidFill>
                <a:latin typeface="Raleway" panose="020B0003030101060003" pitchFamily="34" charset="0"/>
                <a:ea typeface="Open Sans" panose="020B0606030504020204" pitchFamily="34" charset="0"/>
                <a:cs typeface="Open Sans" panose="020B0606030504020204" pitchFamily="34" charset="0"/>
              </a:rPr>
              <a:t>TEAM SLIDE</a:t>
            </a:r>
            <a:endParaRPr lang="de-DE" sz="5000" b="1" dirty="0">
              <a:solidFill>
                <a:srgbClr val="EB0045"/>
              </a:solidFill>
              <a:latin typeface="Raleway" panose="020B0003030101060003" pitchFamily="34" charset="0"/>
              <a:ea typeface="Open Sans" panose="020B0606030504020204" pitchFamily="34" charset="0"/>
              <a:cs typeface="Open Sans" panose="020B0606030504020204" pitchFamily="34" charset="0"/>
            </a:endParaRPr>
          </a:p>
        </p:txBody>
      </p:sp>
      <p:sp>
        <p:nvSpPr>
          <p:cNvPr id="6" name="Subtitle 2">
            <a:extLst>
              <a:ext uri="{FF2B5EF4-FFF2-40B4-BE49-F238E27FC236}">
                <a16:creationId xmlns:a16="http://schemas.microsoft.com/office/drawing/2014/main" id="{DCDE2345-9426-49A6-B262-EA43612E2B47}"/>
              </a:ext>
            </a:extLst>
          </p:cNvPr>
          <p:cNvSpPr txBox="1">
            <a:spLocks/>
          </p:cNvSpPr>
          <p:nvPr/>
        </p:nvSpPr>
        <p:spPr>
          <a:xfrm>
            <a:off x="834198" y="3568568"/>
            <a:ext cx="6090181" cy="1556903"/>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50000"/>
              </a:lnSpc>
            </a:pPr>
            <a:r>
              <a:rPr lang="de-DE" sz="2000" dirty="0">
                <a:solidFill>
                  <a:schemeClr val="tx1"/>
                </a:solidFill>
                <a:latin typeface="+mj-lt"/>
              </a:rPr>
              <a:t>Lorem ipsum dolor sit amet, consetetur sadipscing elitr, sed diam nonumy eirmod tempor invidunt ut labore et dolore magna aliquyam erat,</a:t>
            </a:r>
          </a:p>
        </p:txBody>
      </p:sp>
      <p:sp>
        <p:nvSpPr>
          <p:cNvPr id="17" name="Textfeld 15">
            <a:extLst>
              <a:ext uri="{FF2B5EF4-FFF2-40B4-BE49-F238E27FC236}">
                <a16:creationId xmlns:a16="http://schemas.microsoft.com/office/drawing/2014/main" id="{E0C8CFD4-1190-4F9A-80EA-83F17B668D66}"/>
              </a:ext>
            </a:extLst>
          </p:cNvPr>
          <p:cNvSpPr txBox="1"/>
          <p:nvPr/>
        </p:nvSpPr>
        <p:spPr>
          <a:xfrm>
            <a:off x="14859000" y="620439"/>
            <a:ext cx="8802993" cy="861774"/>
          </a:xfrm>
          <a:prstGeom prst="rect">
            <a:avLst/>
          </a:prstGeom>
          <a:noFill/>
        </p:spPr>
        <p:txBody>
          <a:bodyPr wrap="square" rtlCol="0">
            <a:spAutoFit/>
          </a:bodyPr>
          <a:lstStyle/>
          <a:p>
            <a:pPr algn="r"/>
            <a:r>
              <a:rPr lang="en-US" sz="5000" b="1" dirty="0">
                <a:solidFill>
                  <a:srgbClr val="02476C"/>
                </a:solidFill>
                <a:latin typeface="Raleway" panose="020B0003030101060003" pitchFamily="34" charset="0"/>
                <a:ea typeface="Open Sans" panose="020B0606030504020204" pitchFamily="34" charset="0"/>
                <a:cs typeface="Open Sans" panose="020B0606030504020204" pitchFamily="34" charset="0"/>
              </a:rPr>
              <a:t>TEAM SLIDE</a:t>
            </a:r>
            <a:endParaRPr lang="de-DE" sz="5000" b="1" dirty="0">
              <a:solidFill>
                <a:srgbClr val="02476C"/>
              </a:solidFill>
              <a:latin typeface="Raleway" panose="020B0003030101060003" pitchFamily="34" charset="0"/>
              <a:ea typeface="Open Sans" panose="020B0606030504020204" pitchFamily="34" charset="0"/>
              <a:cs typeface="Open Sans" panose="020B0606030504020204" pitchFamily="34" charset="0"/>
            </a:endParaRPr>
          </a:p>
        </p:txBody>
      </p:sp>
      <p:sp>
        <p:nvSpPr>
          <p:cNvPr id="10" name="Oval 9">
            <a:extLst>
              <a:ext uri="{FF2B5EF4-FFF2-40B4-BE49-F238E27FC236}">
                <a16:creationId xmlns:a16="http://schemas.microsoft.com/office/drawing/2014/main" id="{BB38FFA5-1936-4B65-B87A-E05C273C309B}"/>
              </a:ext>
            </a:extLst>
          </p:cNvPr>
          <p:cNvSpPr/>
          <p:nvPr/>
        </p:nvSpPr>
        <p:spPr>
          <a:xfrm>
            <a:off x="9763031" y="1732185"/>
            <a:ext cx="3954030" cy="3784732"/>
          </a:xfrm>
          <a:prstGeom prst="ellipse">
            <a:avLst/>
          </a:prstGeom>
          <a:blipFill dpi="0" rotWithShape="1">
            <a:blip r:embed="rId2"/>
            <a:srcRect/>
            <a:stretch>
              <a:fillRect/>
            </a:stretch>
          </a:bli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44" name="Textfeld 27">
            <a:extLst>
              <a:ext uri="{FF2B5EF4-FFF2-40B4-BE49-F238E27FC236}">
                <a16:creationId xmlns:a16="http://schemas.microsoft.com/office/drawing/2014/main" id="{5B9344C7-51C0-478A-84F9-FEED9F9FD3F2}"/>
              </a:ext>
            </a:extLst>
          </p:cNvPr>
          <p:cNvSpPr txBox="1"/>
          <p:nvPr/>
        </p:nvSpPr>
        <p:spPr>
          <a:xfrm>
            <a:off x="9763031" y="5893607"/>
            <a:ext cx="4310640" cy="630942"/>
          </a:xfrm>
          <a:prstGeom prst="rect">
            <a:avLst/>
          </a:prstGeom>
          <a:noFill/>
        </p:spPr>
        <p:txBody>
          <a:bodyPr wrap="square" rtlCol="0">
            <a:spAutoFit/>
          </a:bodyPr>
          <a:lstStyle/>
          <a:p>
            <a:pPr algn="ctr"/>
            <a:r>
              <a:rPr lang="en-US" sz="3500" b="1" dirty="0">
                <a:solidFill>
                  <a:srgbClr val="EB0045"/>
                </a:solidFill>
                <a:latin typeface="Open Sans" panose="020B0606030504020204" pitchFamily="34" charset="0"/>
                <a:ea typeface="Open Sans" panose="020B0606030504020204" pitchFamily="34" charset="0"/>
                <a:cs typeface="Open Sans" panose="020B0606030504020204" pitchFamily="34" charset="0"/>
              </a:rPr>
              <a:t>Kwesi Mate</a:t>
            </a:r>
            <a:endParaRPr lang="de-DE" sz="3500" b="1" dirty="0">
              <a:solidFill>
                <a:srgbClr val="EB0045"/>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5" name="Textfeld 27">
            <a:extLst>
              <a:ext uri="{FF2B5EF4-FFF2-40B4-BE49-F238E27FC236}">
                <a16:creationId xmlns:a16="http://schemas.microsoft.com/office/drawing/2014/main" id="{6374F336-CE18-4FE4-8ED6-070DDDF66DC2}"/>
              </a:ext>
            </a:extLst>
          </p:cNvPr>
          <p:cNvSpPr txBox="1"/>
          <p:nvPr/>
        </p:nvSpPr>
        <p:spPr>
          <a:xfrm>
            <a:off x="10401660" y="6539867"/>
            <a:ext cx="2975326" cy="477054"/>
          </a:xfrm>
          <a:prstGeom prst="rect">
            <a:avLst/>
          </a:prstGeom>
          <a:noFill/>
        </p:spPr>
        <p:txBody>
          <a:bodyPr wrap="square" rtlCol="0">
            <a:spAutoFit/>
          </a:bodyPr>
          <a:lstStyle/>
          <a:p>
            <a:pPr algn="ctr"/>
            <a:r>
              <a:rPr lang="en-US" sz="2500" b="1"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Director</a:t>
            </a:r>
            <a:endParaRPr lang="de-DE" sz="2500" b="1"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6" name="Subtitle 2">
            <a:extLst>
              <a:ext uri="{FF2B5EF4-FFF2-40B4-BE49-F238E27FC236}">
                <a16:creationId xmlns:a16="http://schemas.microsoft.com/office/drawing/2014/main" id="{E7829731-B319-4AAE-B2B0-C2FCC6E0647A}"/>
              </a:ext>
            </a:extLst>
          </p:cNvPr>
          <p:cNvSpPr txBox="1">
            <a:spLocks/>
          </p:cNvSpPr>
          <p:nvPr/>
        </p:nvSpPr>
        <p:spPr>
          <a:xfrm>
            <a:off x="9763032" y="7307442"/>
            <a:ext cx="4310640" cy="3865227"/>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50000"/>
              </a:lnSpc>
            </a:pPr>
            <a:r>
              <a:rPr lang="de-DE" sz="2000" dirty="0">
                <a:solidFill>
                  <a:schemeClr val="tx1"/>
                </a:solidFill>
                <a:latin typeface="+mj-lt"/>
              </a:rPr>
              <a:t>Lorem ipsum dolor sit amet, consetetur sadipscing elitr, sed diam nonumy eirmod tempor invidunt ut labore et dolore magna aliquyam erat, Lorem ipsum dolor sit amet, consetetur sadipscing elitr, sed diam nonumy eirmod tempor invidunt ut labore et dolore magna,</a:t>
            </a:r>
          </a:p>
        </p:txBody>
      </p:sp>
      <p:sp>
        <p:nvSpPr>
          <p:cNvPr id="50" name="Oval 49">
            <a:extLst>
              <a:ext uri="{FF2B5EF4-FFF2-40B4-BE49-F238E27FC236}">
                <a16:creationId xmlns:a16="http://schemas.microsoft.com/office/drawing/2014/main" id="{95190463-B0C0-4CF2-BDCA-509EB771A28B}"/>
              </a:ext>
            </a:extLst>
          </p:cNvPr>
          <p:cNvSpPr/>
          <p:nvPr/>
        </p:nvSpPr>
        <p:spPr>
          <a:xfrm>
            <a:off x="15665578" y="1732185"/>
            <a:ext cx="3954030" cy="3784732"/>
          </a:xfrm>
          <a:prstGeom prst="ellipse">
            <a:avLst/>
          </a:prstGeom>
          <a:blipFill dpi="0" rotWithShape="1">
            <a:blip r:embed="rId3"/>
            <a:srcRect/>
            <a:stretch>
              <a:fillRect/>
            </a:stretch>
          </a:bli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1" name="Textfeld 27">
            <a:extLst>
              <a:ext uri="{FF2B5EF4-FFF2-40B4-BE49-F238E27FC236}">
                <a16:creationId xmlns:a16="http://schemas.microsoft.com/office/drawing/2014/main" id="{D962F929-9929-48A4-9913-354B0141C9AC}"/>
              </a:ext>
            </a:extLst>
          </p:cNvPr>
          <p:cNvSpPr txBox="1"/>
          <p:nvPr/>
        </p:nvSpPr>
        <p:spPr>
          <a:xfrm>
            <a:off x="15665578" y="5893607"/>
            <a:ext cx="4310640" cy="630942"/>
          </a:xfrm>
          <a:prstGeom prst="rect">
            <a:avLst/>
          </a:prstGeom>
          <a:noFill/>
        </p:spPr>
        <p:txBody>
          <a:bodyPr wrap="square" rtlCol="0">
            <a:spAutoFit/>
          </a:bodyPr>
          <a:lstStyle/>
          <a:p>
            <a:pPr algn="ctr"/>
            <a:r>
              <a:rPr lang="en-US" sz="3500" b="1" dirty="0">
                <a:solidFill>
                  <a:srgbClr val="EB0045"/>
                </a:solidFill>
                <a:latin typeface="Open Sans" panose="020B0606030504020204" pitchFamily="34" charset="0"/>
                <a:ea typeface="Open Sans" panose="020B0606030504020204" pitchFamily="34" charset="0"/>
                <a:cs typeface="Open Sans" panose="020B0606030504020204" pitchFamily="34" charset="0"/>
              </a:rPr>
              <a:t>John Doe</a:t>
            </a:r>
            <a:endParaRPr lang="de-DE" sz="3500" b="1" dirty="0">
              <a:solidFill>
                <a:srgbClr val="EB0045"/>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2" name="Textfeld 27">
            <a:extLst>
              <a:ext uri="{FF2B5EF4-FFF2-40B4-BE49-F238E27FC236}">
                <a16:creationId xmlns:a16="http://schemas.microsoft.com/office/drawing/2014/main" id="{DA7802C2-8CA6-453F-9542-C1FCB47397B3}"/>
              </a:ext>
            </a:extLst>
          </p:cNvPr>
          <p:cNvSpPr txBox="1"/>
          <p:nvPr/>
        </p:nvSpPr>
        <p:spPr>
          <a:xfrm>
            <a:off x="16163197" y="6539867"/>
            <a:ext cx="3315401" cy="477054"/>
          </a:xfrm>
          <a:prstGeom prst="rect">
            <a:avLst/>
          </a:prstGeom>
          <a:noFill/>
        </p:spPr>
        <p:txBody>
          <a:bodyPr wrap="square" rtlCol="0">
            <a:spAutoFit/>
          </a:bodyPr>
          <a:lstStyle/>
          <a:p>
            <a:pPr algn="ctr"/>
            <a:r>
              <a:rPr lang="en-US" sz="2500" b="1"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Managing Director</a:t>
            </a:r>
            <a:endParaRPr lang="de-DE" sz="2500" b="1"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3" name="Subtitle 2">
            <a:extLst>
              <a:ext uri="{FF2B5EF4-FFF2-40B4-BE49-F238E27FC236}">
                <a16:creationId xmlns:a16="http://schemas.microsoft.com/office/drawing/2014/main" id="{70922A3A-58B1-47BB-A0F2-A88F2BD679A1}"/>
              </a:ext>
            </a:extLst>
          </p:cNvPr>
          <p:cNvSpPr txBox="1">
            <a:spLocks/>
          </p:cNvSpPr>
          <p:nvPr/>
        </p:nvSpPr>
        <p:spPr>
          <a:xfrm>
            <a:off x="15665579" y="7307442"/>
            <a:ext cx="4310640" cy="3865227"/>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50000"/>
              </a:lnSpc>
            </a:pPr>
            <a:r>
              <a:rPr lang="de-DE" sz="2000" dirty="0">
                <a:solidFill>
                  <a:schemeClr val="tx1"/>
                </a:solidFill>
                <a:latin typeface="+mj-lt"/>
              </a:rPr>
              <a:t>Lorem ipsum dolor sit amet, consetetur sadipscing elitr, sed diam nonumy eirmod tempor invidunt ut labore et dolore magna aliquyam erat, Lorem ipsum dolor sit amet, consetetur sadipscing elitr, sed diam nonumy eirmod tempor invidunt ut labore et dolore magna,</a:t>
            </a:r>
          </a:p>
        </p:txBody>
      </p:sp>
    </p:spTree>
    <p:extLst>
      <p:ext uri="{BB962C8B-B14F-4D97-AF65-F5344CB8AC3E}">
        <p14:creationId xmlns:p14="http://schemas.microsoft.com/office/powerpoint/2010/main" val="1496599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1B242B"/>
        </a:solidFill>
        <a:effectLst/>
      </p:bgPr>
    </p:bg>
    <p:spTree>
      <p:nvGrpSpPr>
        <p:cNvPr id="1" name=""/>
        <p:cNvGrpSpPr/>
        <p:nvPr/>
      </p:nvGrpSpPr>
      <p:grpSpPr>
        <a:xfrm>
          <a:off x="0" y="0"/>
          <a:ext cx="0" cy="0"/>
          <a:chOff x="0" y="0"/>
          <a:chExt cx="0" cy="0"/>
        </a:xfrm>
      </p:grpSpPr>
      <p:sp>
        <p:nvSpPr>
          <p:cNvPr id="21" name="Textfeld 28">
            <a:extLst>
              <a:ext uri="{FF2B5EF4-FFF2-40B4-BE49-F238E27FC236}">
                <a16:creationId xmlns:a16="http://schemas.microsoft.com/office/drawing/2014/main" id="{E68F1CF4-05AE-4CD2-B1DA-AB3353F6A385}"/>
              </a:ext>
            </a:extLst>
          </p:cNvPr>
          <p:cNvSpPr txBox="1"/>
          <p:nvPr/>
        </p:nvSpPr>
        <p:spPr>
          <a:xfrm>
            <a:off x="9050694" y="4294232"/>
            <a:ext cx="7371185" cy="1015663"/>
          </a:xfrm>
          <a:prstGeom prst="rect">
            <a:avLst/>
          </a:prstGeom>
          <a:noFill/>
        </p:spPr>
        <p:txBody>
          <a:bodyPr wrap="square" rtlCol="0">
            <a:spAutoFit/>
          </a:bodyPr>
          <a:lstStyle/>
          <a:p>
            <a:pPr algn="ctr"/>
            <a:r>
              <a:rPr lang="en-US" sz="6000" b="1" dirty="0">
                <a:solidFill>
                  <a:schemeClr val="bg1"/>
                </a:solidFill>
                <a:latin typeface="Raleway" panose="020B0003030101060003" pitchFamily="34" charset="0"/>
                <a:ea typeface="Open Sans" panose="020B0606030504020204" pitchFamily="34" charset="0"/>
                <a:cs typeface="Open Sans" panose="020B0606030504020204" pitchFamily="34" charset="0"/>
              </a:rPr>
              <a:t>THANK YOU</a:t>
            </a:r>
          </a:p>
        </p:txBody>
      </p:sp>
    </p:spTree>
    <p:extLst>
      <p:ext uri="{BB962C8B-B14F-4D97-AF65-F5344CB8AC3E}">
        <p14:creationId xmlns:p14="http://schemas.microsoft.com/office/powerpoint/2010/main" val="2660775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404</TotalTime>
  <Words>367</Words>
  <Application>Microsoft Office PowerPoint</Application>
  <PresentationFormat>Custom</PresentationFormat>
  <Paragraphs>43</Paragraphs>
  <Slides>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Calibri</vt:lpstr>
      <vt:lpstr>Raleway</vt:lpstr>
      <vt:lpstr>Calibri Light</vt:lpstr>
      <vt:lpstr>Open Sans</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Ndumiso Nyoni</dc:creator>
  <cp:lastModifiedBy>Ndumiso Nyoni</cp:lastModifiedBy>
  <cp:revision>54</cp:revision>
  <dcterms:created xsi:type="dcterms:W3CDTF">2019-01-17T09:58:26Z</dcterms:created>
  <dcterms:modified xsi:type="dcterms:W3CDTF">2019-02-27T05:15:45Z</dcterms:modified>
</cp:coreProperties>
</file>